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605C71-A009-4670-9667-048FBBD5001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A95C85-B2C5-4B9B-A2A1-A838281D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resc-srvm\ddale$\spiders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One Part two</a:t>
            </a:r>
            <a:br>
              <a:rPr lang="en-US" dirty="0" smtClean="0"/>
            </a:br>
            <a:r>
              <a:rPr lang="en-US" dirty="0" smtClean="0"/>
              <a:t>Pages 76-99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Terms to know for this section</a:t>
            </a:r>
            <a:endParaRPr lang="en-US" dirty="0"/>
          </a:p>
        </p:txBody>
      </p:sp>
      <p:pic>
        <p:nvPicPr>
          <p:cNvPr id="16386" name="Picture 2" descr="http://t0.gstatic.com/images?q=tbn:ANd9GcT6-AGhZAnBCJlipTL773bDywtu8OXLDQODObJWOb77b-f82bg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038600"/>
            <a:ext cx="2209800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Canada’s Climate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Climate</a:t>
            </a:r>
          </a:p>
          <a:p>
            <a:r>
              <a:rPr lang="en-US" dirty="0" smtClean="0"/>
              <a:t>Maritime climate</a:t>
            </a:r>
          </a:p>
          <a:p>
            <a:r>
              <a:rPr lang="en-US" dirty="0" smtClean="0"/>
              <a:t>Continental climate</a:t>
            </a:r>
          </a:p>
          <a:p>
            <a:r>
              <a:rPr lang="en-US" dirty="0" smtClean="0"/>
              <a:t>Air mass</a:t>
            </a:r>
          </a:p>
          <a:p>
            <a:r>
              <a:rPr lang="en-US" dirty="0" smtClean="0"/>
              <a:t>Polar jet stream</a:t>
            </a:r>
          </a:p>
          <a:p>
            <a:r>
              <a:rPr lang="en-US" dirty="0" err="1" smtClean="0"/>
              <a:t>Westerlies</a:t>
            </a:r>
            <a:endParaRPr lang="en-US" dirty="0" smtClean="0"/>
          </a:p>
          <a:p>
            <a:r>
              <a:rPr lang="en-US" dirty="0" smtClean="0"/>
              <a:t>Front</a:t>
            </a:r>
          </a:p>
          <a:p>
            <a:r>
              <a:rPr lang="en-US" dirty="0" smtClean="0"/>
              <a:t>Warm front</a:t>
            </a:r>
          </a:p>
          <a:p>
            <a:r>
              <a:rPr lang="en-US" dirty="0" smtClean="0"/>
              <a:t>Meteorologist</a:t>
            </a:r>
          </a:p>
          <a:p>
            <a:r>
              <a:rPr lang="en-US" dirty="0" smtClean="0"/>
              <a:t>Weather</a:t>
            </a:r>
          </a:p>
          <a:p>
            <a:endParaRPr lang="en-US" dirty="0"/>
          </a:p>
        </p:txBody>
      </p:sp>
      <p:pic>
        <p:nvPicPr>
          <p:cNvPr id="3074" name="Picture 2" descr="http://t2.gstatic.com/images?q=tbn:ANd9GcSjPqpPsLshuNIgze9cqMKyR5yCv8Ur2IIBo5G6o6EbBXPm9Vk2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819400"/>
            <a:ext cx="2924175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Canada’s Natural Vegetation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Biome</a:t>
            </a:r>
          </a:p>
          <a:p>
            <a:r>
              <a:rPr lang="en-US" dirty="0" smtClean="0"/>
              <a:t>Boreal</a:t>
            </a:r>
          </a:p>
          <a:p>
            <a:r>
              <a:rPr lang="en-US" dirty="0" smtClean="0"/>
              <a:t>Coniferous</a:t>
            </a:r>
          </a:p>
          <a:p>
            <a:r>
              <a:rPr lang="en-US" dirty="0" smtClean="0"/>
              <a:t>Deciduous</a:t>
            </a:r>
          </a:p>
          <a:p>
            <a:r>
              <a:rPr lang="en-US" dirty="0" smtClean="0"/>
              <a:t>Natural vegetation</a:t>
            </a:r>
          </a:p>
          <a:p>
            <a:r>
              <a:rPr lang="en-US" dirty="0" smtClean="0"/>
              <a:t>Tree line</a:t>
            </a:r>
          </a:p>
          <a:p>
            <a:r>
              <a:rPr lang="en-US" dirty="0" smtClean="0"/>
              <a:t>Tundra</a:t>
            </a:r>
          </a:p>
          <a:p>
            <a:r>
              <a:rPr lang="en-US" dirty="0" smtClean="0"/>
              <a:t>Temperate rainforest</a:t>
            </a:r>
          </a:p>
          <a:p>
            <a:r>
              <a:rPr lang="en-US" dirty="0" smtClean="0"/>
              <a:t>Temperate</a:t>
            </a:r>
          </a:p>
          <a:p>
            <a:endParaRPr lang="en-US" dirty="0"/>
          </a:p>
        </p:txBody>
      </p:sp>
      <p:pic>
        <p:nvPicPr>
          <p:cNvPr id="2050" name="Picture 2" descr="http://t1.gstatic.com/images?q=tbn:ANd9GcTVcl7uLfUQ6bGQ6D3FIvWlufFTCGTFvVRF0R0kAqSTGrCpu8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59080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Soil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Fertilizer</a:t>
            </a:r>
          </a:p>
          <a:p>
            <a:r>
              <a:rPr lang="en-US" dirty="0" smtClean="0"/>
              <a:t>Pesticide</a:t>
            </a:r>
          </a:p>
          <a:p>
            <a:r>
              <a:rPr lang="en-US" dirty="0" smtClean="0"/>
              <a:t>Soil profile</a:t>
            </a:r>
          </a:p>
          <a:p>
            <a:r>
              <a:rPr lang="en-US" dirty="0" smtClean="0"/>
              <a:t>Humus</a:t>
            </a:r>
          </a:p>
          <a:p>
            <a:r>
              <a:rPr lang="en-US" dirty="0" err="1" smtClean="0"/>
              <a:t>Podzol</a:t>
            </a:r>
            <a:endParaRPr lang="en-US" dirty="0" smtClean="0"/>
          </a:p>
          <a:p>
            <a:r>
              <a:rPr lang="en-US" dirty="0" err="1" smtClean="0"/>
              <a:t>Chernozem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spiders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62400" y="2286000"/>
            <a:ext cx="3048000" cy="2286000"/>
          </a:xfrm>
          <a:prstGeom prst="rect">
            <a:avLst/>
          </a:prstGeom>
        </p:spPr>
      </p:pic>
      <p:pic>
        <p:nvPicPr>
          <p:cNvPr id="1026" name="Picture 2" descr="http://t3.gstatic.com/images?q=tbn:ANd9GcSfOvmAC1YBzZLyWz_8AvD3ARW-xr6zP0LjzaLmwtUL9kTTBc9ax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362200"/>
            <a:ext cx="2181225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Water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Wetland</a:t>
            </a:r>
          </a:p>
          <a:p>
            <a:r>
              <a:rPr lang="en-US" dirty="0" smtClean="0"/>
              <a:t>Runoff</a:t>
            </a:r>
          </a:p>
          <a:p>
            <a:r>
              <a:rPr lang="en-US" dirty="0" smtClean="0"/>
              <a:t>Drainage basin</a:t>
            </a:r>
          </a:p>
          <a:p>
            <a:r>
              <a:rPr lang="en-US" dirty="0" smtClean="0"/>
              <a:t>Watershed</a:t>
            </a:r>
          </a:p>
          <a:p>
            <a:r>
              <a:rPr lang="en-US" smtClean="0"/>
              <a:t>Drainage divide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65</Words>
  <Application>Microsoft Office PowerPoint</Application>
  <PresentationFormat>On-screen Show (4:3)</PresentationFormat>
  <Paragraphs>36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Unit One Part two Pages 76-99 </vt:lpstr>
      <vt:lpstr>Canada’s Climate System</vt:lpstr>
      <vt:lpstr>Canada’s Natural Vegetation System</vt:lpstr>
      <vt:lpstr>Canada’s Soil System</vt:lpstr>
      <vt:lpstr>Canada’s Water System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 Part two Pages 76-99</dc:title>
  <dc:creator>ESDNL</dc:creator>
  <cp:lastModifiedBy>ESDNL</cp:lastModifiedBy>
  <cp:revision>5</cp:revision>
  <dcterms:created xsi:type="dcterms:W3CDTF">2012-10-31T16:52:08Z</dcterms:created>
  <dcterms:modified xsi:type="dcterms:W3CDTF">2012-11-21T17:17:51Z</dcterms:modified>
</cp:coreProperties>
</file>