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B66-6757-4C65-B2C4-F9988A47C09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9F76-EA39-4A0D-A31D-7533C4641F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B66-6757-4C65-B2C4-F9988A47C09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9F76-EA39-4A0D-A31D-7533C464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B66-6757-4C65-B2C4-F9988A47C09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9F76-EA39-4A0D-A31D-7533C464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B66-6757-4C65-B2C4-F9988A47C09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9F76-EA39-4A0D-A31D-7533C464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B66-6757-4C65-B2C4-F9988A47C09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29E9F76-EA39-4A0D-A31D-7533C4641F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B66-6757-4C65-B2C4-F9988A47C09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9F76-EA39-4A0D-A31D-7533C464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B66-6757-4C65-B2C4-F9988A47C09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9F76-EA39-4A0D-A31D-7533C464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B66-6757-4C65-B2C4-F9988A47C09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9F76-EA39-4A0D-A31D-7533C464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B66-6757-4C65-B2C4-F9988A47C09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9F76-EA39-4A0D-A31D-7533C464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B66-6757-4C65-B2C4-F9988A47C09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9F76-EA39-4A0D-A31D-7533C464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B66-6757-4C65-B2C4-F9988A47C09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9F76-EA39-4A0D-A31D-7533C464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3C8B66-6757-4C65-B2C4-F9988A47C09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9E9F76-EA39-4A0D-A31D-7533C4641FF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Love vs. Lust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554" name="Picture 2" descr="https://encrypted-tbn0.gstatic.com/images?q=tbn:ANd9GcSGFl0nsQ1QGpq1jkvw-ewOf0ehl2_tiFLEGdjpNHXWu5x1fRuS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276600"/>
            <a:ext cx="3733800" cy="3124200"/>
          </a:xfrm>
          <a:prstGeom prst="rect">
            <a:avLst/>
          </a:prstGeom>
          <a:noFill/>
        </p:spPr>
      </p:pic>
      <p:pic>
        <p:nvPicPr>
          <p:cNvPr id="23556" name="Picture 4" descr="https://encrypted-tbn1.gstatic.com/images?q=tbn:ANd9GcQ6DkAK2iytVRRe57A1hImnd-O5TgrII9gIP09_5DQQbNpTwQ7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04800"/>
            <a:ext cx="2705100" cy="16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vs. Lust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Love</a:t>
            </a:r>
            <a:r>
              <a:rPr lang="en-US" dirty="0" smtClean="0"/>
              <a:t> develops gradually over time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. Infatuation </a:t>
            </a:r>
            <a:r>
              <a:rPr lang="en-US" dirty="0" smtClean="0"/>
              <a:t>occurs almost </a:t>
            </a:r>
            <a:r>
              <a:rPr lang="en-US" dirty="0" err="1" smtClean="0"/>
              <a:t>instanteously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Love</a:t>
            </a:r>
            <a:r>
              <a:rPr lang="en-US" dirty="0" smtClean="0"/>
              <a:t> can last a long. It becomes deeper and more powerful, 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lust</a:t>
            </a:r>
            <a:r>
              <a:rPr lang="en-US" dirty="0" smtClean="0"/>
              <a:t> is short lived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Love</a:t>
            </a:r>
            <a:r>
              <a:rPr lang="en-US" dirty="0" smtClean="0"/>
              <a:t> accepts the whole person, imperfections and all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. Lust </a:t>
            </a:r>
            <a:r>
              <a:rPr lang="en-US" dirty="0" smtClean="0"/>
              <a:t>flourishes on perfection- you have an idealized image of your partner, and you can only show them your good side</a:t>
            </a:r>
            <a:endParaRPr lang="en-US" dirty="0"/>
          </a:p>
        </p:txBody>
      </p:sp>
      <p:sp>
        <p:nvSpPr>
          <p:cNvPr id="26626" name="AutoShape 2" descr="data:image/jpeg;base64,/9j/4AAQSkZJRgABAQAAAQABAAD/2wCEAAkGBhQSEBUUExMSFBUUFxgVGRgXFBQXGhgYGBgVGBgVGBUXJyYeFxojGhYVHzAgJSkpLCwsFR4xNTAqNScrLCkBCQoKDgwOGg8PGjUkHyQpNCwpKio1NCwvLC0sKSwsKSwpKSk1LCksKSksLDQpLCwsLCwpLCwsLCwsLCwsKSksKf/AABEIAK0BIwMBIgACEQEDEQH/xAAcAAEAAgMBAQEAAAAAAAAAAAAABgcDBAUCAQj/xABLEAABAwIDAwUKDAQFAwUAAAABAAIDBBEFEiExQVEGE1RhcQcVFyIygZGSk+E1QlJidIOhsbKzwdEUI3LwM1OCwvEkJUMIFqLD0v/EABoBAAIDAQEAAAAAAAAAAAAAAAADAgQFAQb/xAAxEQACAQIDBQYGAwEBAAAAAAAAAQIDEQQTMRIhQVFhFBUyUqHwIjNxgZHRBcHhsUL/2gAMAwEAAhEDEQA/ALmxPFYqeMyTSNjYCAXONhdxsB5ybLj+EXDumQ+sVq91D4P+vp/zWKs8x4lKnU2S7hsLnJu9i1vCLh3TIfWKeEXDumQ+sVVOY8SmY8SoZ3Qs93Lzeha3hFw7pkPrFPCLh3TIfWKqnMeJTMeJRndA7uXm9C1vCLh3TIfWKeEXDumQ+sVVOY8SmY8SjO6B3cvN6FreEXDumQ+sU8IuHdMh9Yqqcx4lMx4lGd0Du5eb0LW8IuHdMh9Yp4RcO6ZD6xVU5jxKZjxKM7oHdy83oWt4RcO6ZD6xTwi4d0yH1iqpzHiUzHiUZ3QO7l5vQtbwi4d0yH1inhFw7pkPrFVTmPEpmPEozugd3Lzeha3hFw7pkPrFPCLh3TIfWKqnMeJTMeJRndA7uXm9C1vCLh3TIfWKeEXDumQ+sVVOY8SmY8SjO6B3cvN6FreEXDumQ+sU8IuHdMh9Yqqcx4lMx4lGd0Du5eb0LW8IuHdMh9Yp4RcO6ZD6xVU5jxKZjxKM7oHdy83oWt4RcO6ZD6xTwi4d0yH1iqpzHiUzHiUZ3QO7l5vQtbwi4d0yH1inhFw7pkPrFVTmPEpmPEozugd3Lzeha3hFw7pkPrFPCLh3TIfWKqnMeJTMeJRndA7uXm9C1vCLh3TIfWKeEXDumQ+sVVOY8SmY8SjO6B3cvN6FreEXDumQ+sU8IuHdMh9Yqqcx4lMx4lGd0Du5eb0LW8IuHdMh9YrcwrlbSVMnNwVEcj8pdladcoIBPZdw9Kp3MeJUg7nZ/wC5t+jz/jplKNXadrCq2CVKDntFsoiJxnER7qPwf9dT/msVZqzO6j8H/XU/5rFWarVtUbH8d4X9QiIkGmEREAERaNbjEcZy6vedjGC7r/oupN6EZSUVeTN5eZJA0XcQBxJA+0rhOqqmckR5YxsJGuXqMmwu6mjtIWxT8m4wc0pdM7i4m3o/clS2UtWIVaU/BH7vd/psPx2EG3OBx4NDnfhBX0YuDsjnPZE79bLciiDRZoDRwAA+5eZ6hrBdxAH3ngBtJ6gubuRO07XbX4/01Riw3xzt7Ynf7br6Mah/zWjqN2n0OsvDzNL5P8lvynC8h7G7GefXqC8xcnoRq4GRx2ue4kn9F20eJDaqt/Dp13e/we5MegG2VnmufuWL/wBzU/8Amf8Axf8Assb8D5t2eDKDvY/VrhwBOrStqhqmSXGQNe3ymOAuP3HWu2jqiKnVvsuyf01+9z1BjMLzZsrCeF7H0Gy3FrVUMQbeRsdtmrW+gcT1BcmWmmaHOgPMxgXyyEekNcDzY6ifMFxJPQm6koeJX+n6/wBO+vAmadjmnzhRuTHo3hobE+V5Gx/jAH+nf5gFjbyamlOZ/NR/NDR6MrNPtupbFtXYU8S5fLVyRuxCMG2dt+ANz6Bcr6avgyQ/6CPxWXKwQOhldTuyEBucFosd20b9u/gu4oSSQ6nOU1fQ1v40/wCVL6rT9zkjxGMuy5srj8VwLCewOtfzLZWOena9uV7Q4HcR/dlzcTaktH+TIi0KTNFJzTiXNcCYydSLeVGTvsCCDwvwW+hqx2MtpBERcJhERABERABERABSHud/Cbfo8/46ZR5SHud/Cbfo8/46ZMp+JFTGfJl74lsoiK4efIj3Ufg/66n/ADWKs1ZndR+D/rqf81irSCKSSRsUMT5pHBzgxmW+VuXM4ueWtaBmaLk7XBV6qu1Y18BJRpyb0ufEXXPIfEbA/wANEb65RUtzN6nXblv/AEucOte28gsRLS7maYWF8pqTmPULRlt+11utLy5ci12uj5v+nFXxzrC50A1W/iPJqtp43Sy0v8tjS97o5o5C1o1LizxSbC5OW+zeoriUhqJeYYbMFnSOHDaGjju856lzYd953tMHG8N75HmTEJKlxZAckY0dKfub/d+xe8Nw1hBDARFsL/jzHf426Ps29m37iFgY6WPxQ/V1t0YuTrxdY6/uuyxgAAAsALAcANyk3ZbhcKe3JuW+2v6XTnzDGAAAAADQAaAdgX1ESi4YKuqyDZmc45WtG1zuHUN5O4BeKajsc7zmk47m/NYNw69p3rzTjPK952M/lt81i8+d1h/oW4pabhaW09p/b9hFhqaoMAvclzg0AbSTsH98FmURl1ewXFxwgvbzWY1DdRk2hu8P3ZTwP6r1ieLuz8zBrIdCdzOPn+7tWCoro6NmRvjyu1cTvJ+M8/cP+UyMWipWqxkmuC1f9Lr/AMMlLicbYhNK/NIb6b2nexjPi9u/eVqtilrTd144b6De7r6z17BuXPwqk52oaZgbSZnjSweRr6NqmoClK0Hu1FUU68fi05c/qc6lw+OCRoYLZ2uadSb5cpBN+on7F0CbC50AWsRmmHCNpv8A1PtYeZoJ/wBQWlVOdUnIwkQg2e/5VviM4jidn6wtfUspqCaiuO5e+p5wZ5lmknt4vkM26jxbm3Y1vpPBdleIYQxoa0WAFgF7XJO7J0obEbPXiERFEaald5cPHnP/AK5LrbWhn5yoAHkwgk/1vFgPM2/rLfUnwFw3tvqERFEYEREAEREAEREAFIe538Jt+jz/AI6ZR5SHud/Cbfo8/wCOmTKfiRUxnyZe+JbKIiuHnyI91H4P+up/zWKs4nvY9skUj4pGXDXsLbgOtmaQ4Frmmw0IPkjgrM7qPwf9dT/msVZqtWdmjXwEVKnJPmTTkRy4ndVNpqp4lEwdzUmQMdzjRmMTwwZSCwPcHWb/AIZGtwphyrxo0lFPUNaHuiYXAG9ibgC9tbXIJ6gVV3JGnL8UpAPiOlmP9LIXx/imYrB7pbiMJq7b4iD2OIDvPYlNptuN2UsVTjCrsxK9xPltXvjlD6iJrXNcHc3T5S1tjfm3l5LTa4uc1tosVGOTVGGQNNrGTxj2fFHYBb0rcxj/AAJf6H/cVkpRaNltmVv3BV3NuO81oUIQqfCuBwcJlz18zjuDgOwOa37h9qkahlDU8zWuzaAuew9QJ0PZexVmcjuS38fK8vc9tND4pLHZTLL8aMSDVrWC2YtsSXWuMrgpyg3JJCKOIjTpyctbnCkqGtIDnNaTsBcAT2A7VlspVjWK0FG91LS4dTTlvizlwa1o0B5t0jmvdLJYi4NwL6m+iy4dyZoMRpnPo4RQ1ETix2VjAWvsHBsrWHLNG4EEHbbYWkGxlcEw7c0lKUNz4kEwn/CB4ueT2mR91uWWjS0xgqf4etimYxkxklZHmzOheJPGic2xkj561y3UtuNtwrOwfkXg9UznKdjZW3sQ2oqLNPyXR5/EPUQCjKbbB4xU4xVr7tSssSh1jedBG/MewhzSfNcHsBWhj2OZP5cWsjt41y32W+cd3/CtHlfyewagh5yeDJmuGNiklbJId4YGPbfbqSQBfUrnchMAwKvDjBSOD4spcyd0znAOvldq9zHAlp2E7NQFNUralapjW09lWuVOKwUzC1ljM7y37Qz5gO88Tx420yYBgZmPOSXLL6A7Xnffq+9Wpy+5P4TTwPgjo4TVSMcY2xAtewuBDZXvBGRgOuu21gCtTufcijWRCerAZTC4ZExzgJsunOOcLERXBs0WzWuTlsHSaeiFwnHxVFuWi5++JGKyjzviLS0GJ9yPmkWIsNm5a+KY+2PxGePIdLDWx67bT83b2KTycqcNMjg3BqeSjjuBNzcIkc0bZI4nNu5u0+Vdw12my6nKjuaQRQGsw1pacrXmNg5xr4jYudEHateGEuAabOtbLqFDLXO9iw8W/Ls34/rQgtNRPe20l2sOpZfxnk7TK4cfkjTd1LptaALAAAaADctfDakyQsebXc2+mztHUdvnWykSbuaVOKUU0ERb3J3A3V1TzLXOZHGM8z22u0HyImk3DXvNzfaGtJ2kFEYuTsjtSpGnHakc6adrBd7mtB+U4N+9aNdiZzc1DZ0p3/FYPlOP6f2bExt9BhjhFT0UU9S5ocec8YtYSRmmqJA9+pDrNFybbANRhwHCsNxJskbaNlDUsAeTEI2vAdcCSORgAkZcEFrm23Fuou5UlfXeZ0sZNxuo2XMhVDRiJgaCSdrnHa5x2uK2bLJi2FzUspgnGV5DubkDSGStFv5jL6BwuMzL3aeIsTLO59guHVUJbJQ0/wDEU4Y2XnGNlLy4HLOHvF3B5D9uoLSNwJgoOTaY+eJjTgpQV1/wh1l5ZKHbCDbQ2INjw0U9xbkvgtLMz+I5qLPq2F8z+Z22z8wTka2+moyDtW3yw5G0X8JLOIxA6CF72yU+WM5WNLwC1viyN02OBGulrqWT1E94q/hK5ReICcjc1s2UZrbL2F7ee69pBphERB0IiIAKQ9zv4Tb9Hn/HTKOucALkgAbyu93NKlr8TaWOa61PODYg656bTRMpeJFPGNZLXvUt1ERXDAIj3Ufg/wCup/zWKs1ZndR+D/rqf81irNVq2qNj+O8L+p1eRk5ZitLb/wAgnid/SYnS+nNAzzXU97pzv+01XWxo9MjB+qgnIiAyYrTga8yyaZ3UCzmWk9plNuw8CrH5b0Bmw2qja0uc6CQsA2l7WlzABvOcNTKXhKmMazn9ioZGg3B2G4PYVpYbLlZkebGEZXE/JA8V/YWi9+o8FnbXMLA/OwNcAQS4Aa9ZXrDcKZX1UUMdpPHbzpYbhkAOaUSObcAODSwA7XOFt6rxV9xrVZqC2+XqRzlhgMzWxzui5sVEBnb4wcSxoZ4zm2BY8B8ZLddCNdDb9DVULKPDZBTgMZBTvMeW2mSNxB7bi995KhndqjBFI0h3j/xEZLWkkNfEARp15Tb5nUu7R1zsSwJ/NFvPy0skLh5OWfmzG9hB8nx77dxBVtbtxg1PiW2+JT+F43BzbRzgDrAuz3BLjq5xc7aS4kk31JU67lVUDiE2RzXB1MwnKQRdsrst7dT3KpTgYLQWzQ6jyXuDHDi1w1sQdCOIVldwbCXsqauQlpYI4o7tOYFxc99g4aXDbEj57UuMVtXTLVatUdPYlHd0Ov3aqJwdRzsygtdLFroHZ2CQMcdwPMvtwJCinJTlnHTVcc4eGtdaGoY42ORzgA+28xuN76+KZBvXX7t+JGokipIvG5g89LZrnWe5uWNnig2dkc9xB3PbxVOzxeU3tHn2KbSbuIjUcaey1uZdP/qDwx7oqWoDSY4jKx7vk85zRYTwBMZF+JaN65Xc4xNuF4TUYhIwudUSthgZs5zIHZbHc3O6Yk8Iza+itvk3irK2hhmABbNE0lp1F7Wewg7bODmnsVad1vE3Gqp4KaNrxSscXt0DWOkDBG0C4AcI2uOmwSjipN2QqEdqSiQilgq53xtdIGOqZoo3yal73SuawyFxubgHQCwFrDQBfoirwVrqN9LGeaYYXQNLRfI0sLGkD5otv3L88VktY+NwEMbTa4Ofxg4eM0tsfKDgCOuyv6pxgzYc+opDnc+nfJFlF7v5txYLcc1hbiLKEHcfiY7LVr2tx3fggUHcvrB4rpqONjRbMGTSXA382SwM0GzM7tVgcnmwwUsUMc7JGwRNZmztJyxtDcxsbDZ2BULQ4HAWiQtEzngOL5PHLi7UuN9Lm9+K7OBcjG19QYmMhjbG0Pll5mNxaHXDI2gixe6xOuga25BuAoRkr2iixWoVHDbqy0OYxkjsz4ZGNjfJK+Nro7gRvle6OxBBtkLT51jdDWH/AMkA6w136hdGF3lAPEjWySMZIAAJGNe5rZABp4wAOmh2jQhZElyd2aEKScFZvTmzj95Zn/4tS8jgwZR/fmV0dy+gjiwil5sAc5E2V5tq6R4Dnlx3nNcdjQNyq8FWP3K8SD6AQXGelc6IjfkuXQutwMZbrvLXcCnUpXuihjqSik1+ys4ZjI6SVxLnyyyvc4m5P8x4bc8AwNaBsAaAF2eRryMVpLfGE7D/AEmIu9GZjVw6KndE0wv0kgcYpB89hsT2O8odTgpByFgL8Vhy/wDijmkf1Nc0Rt85c7T+h3BLj8ws1bLC/ZEt7rFLeiZL/kVET/8AS8mB32TfYuN3Knf9ZVjjBTn0SVQ/Vb/dXxcc3FSNILpXtlkHyYYnZwTwzStjaOID+BWHuSQOzVcuX+W90TGu3ufEHiQDixuZg/q5zrT34/sZ6usO78WcLl2D31qMxveGnt1NImGXszB5/wBS4uaTmf4cTzCnNrwZgY7A3DRcFzWX+IHBu61tF0+VchdidYTrlfHGOprYIXAetI8/6lzkicmpOxp4enGVGO0rhERKLgREQAWtiGIshZmeewbyeAX2vr2wsL3eYbydwChb3yVc3EnYNzW/sPtTIQvvehUxGIy/hjvkzZa+WtlsTZg1IHktHHrd/egVndzCkbFiDGMFgKefz+PTaniVG8Ow9sLAxvaTvJ4lSrud/Cbfo8/46ZMjK8kloVqtHYoSlLfJ6/lFsoiKwZBEe6j8H/XU/wCaxVdO2+XQuaHNL2CQxF7BtYJACWE6ajgRcXuLR7qPwf8AXU/5rFWarVnZo18BHapyRI8K5dRUjMtJhYjB1eX1DGlzuPONEjpO19iuo3uuaC9DPf41paci+7KS4Fw7Q3sUIRczpDewUupIoeWNLzrpH4NEC65L2CkfISdpdmDNv9RXZo+6lTRsyijqogNjGRQEeYxvLW+eygiIzpHH/H0+bOryr5TmvlicIXQxwc4QHuYXvc8NbctYS1gADvjEnNu36uCY1NRzGWDK4P0lie4tbJbQOzAHJIBoHWNxoRsI1EUNt3uPWGpqnl8DqyVeGVMsk1XHWUkr9XNh52SJ7rf4odAw+ORYEOABy3IO09CDl3FTUvMYdSTRkkkST5MoLvKmfZ7pJXnbYgX0BLQFGlyMexsQtyt1kcNPmj5R/QJiqSe5IqzwlOC2pydlwNTHsX5ppiY4ukeS6R5N3FztXOcd73E36r9lovFEXENaCSdABvXuGF0j7NBc5x854kn9VM8FwNsAubOkO08OpvV170xtU11K0YTxM+SXoTDuZ8rY8PpX01W8tynnYsrHvz85cviYGg5nteCbbxINwJXFqKozTTTuBaZ5XSZTa7W6NjabXFxGxl7Ei915uiRKo5Kxo0cLGlNyQXV5Mcq5aAva2PnoJHZzHnDHRvPlOjJGUh2hLSR41yDqVykUYycXdDqtKNWOzI6bpsKkmc6RmJ0bXkvNnN5oOcbuAEJkLLkk7ALnS2gWzinKaBtKaPDY5IopC7nZntexzg4Wdk53+Y6R40MjgLNGlza3DuoTi2MymRzecsASLRkgadehKdGTloZ1ajTo2cm2uCJq1gAAAsALADYANgC+qP8AJB92vJzk3HjEki1tgvv2k9oUgSZKzsaNKpmQUgslFWy08zZ4HBsjfFIN8sjNpjkA+LvB2tOo3g4Jpgxpc42AFyVDK3lLK95LHFjdwFtnWd5UoRbd0JxNWnCOzPffgWhWY3RVk/O10FTSvDQ0vppJJWyt3NkMLBIC07DYaOIvuW5hXLGjoo5G0VJVyPeb87NlYJCNGl75Hc61gF7DJxs3UlV1yYxV0mZr87nDxsxtYDQAdRvdd9TlUcWVqeFp1Y3TduRjqnyyGWVzw6eW7i8iwzWswAa2Y3QBuug3kkmacn+6NT0tNFAKOta2NgboKd93bXG7ZLklxJuQL3Kh6KEajRaq4WFRJaW5HR5WY1BVytlgpqiGYuaJJHmJrJIwLWdGx7i59rAOs0i2psLKPYrjTIBr4zzsaNvaeAXzHa8xQktdlcdG6XvsvYbrcSuLydwhs15ZSX+MRY7zYG7jv27FLxfFIRvpPJpa83wOngFbNLnfJYMNg0AW43I3kLsIBZeZJLC9nHqFiUpu7LsIuEbN36npY6mobG0ucbAbf26yteoxIMaXGOWwFycrdPtURxrGjO7S4Y3YP9x6/uU4QcmIr4mNNbtTziFc+plFgdTZjeHv4n9lLcHwkQMttefKd+g6guTyfoXw3e6CQudaxBj0b2OIIJ/Rdn+Nf/kS+mL/APSnUf8A5WgjDQSeZU8T6M3FIe538Jt+jz/jplHWm4GhHUbadWikXc7+E2/R5/x0yhT8SH4z5MvfEtlERXDz5Bu6VjED6HKyaFzuegNmyMJ0lZfQFV6xwOwg9mqn3dHwCmjobx09Ow89ALthjabGVgIuBsIVbyUEIFzHEANpytFvOq9bVGtgG1F25m2i4cmL0zTZr5B/QZLfb4q+Px0NF2ve4Xt48JtfhnZb7ilbDLnaYLVr7M7qLgQcsGE2exzeseMPtsfsXVpcTik8h7SeF7H1TquODWqJwr05+Fm0iLkY1j7YfFbZ0nDc3rd19S4k27IlOpGmtqRkxrGhA2wsZDsHD5x6vvUTpKKSpkNrkk3c47B1k/oulQcnpJnc5OXNB118p3m+KP7spTT0zY2hrAGgbh/ep607aUFZalDKniZbU90eCNbC8JZA2zdXHa47T+w6luoiS3fezRjFRVohEXx7wASSABqSdAO0rh0+rTxPE2wtufGc7RrRtcf2WOSvJGcAiO4A08aVx0aAD5LSd51PUNVzcUfzDTI8h1RICG8GDfkG4C+3aSe1TjHfvK1WtaLcfz79DQxPlQ+QZWDmxv1u48RfcFzsNw900gY3tJ3NHFYIIC9wa0XJNgFPMJwxsEeUauOrjxP7DcrEmqasjNowniZ3m9y92NikpWxsDGiwH9knrKyooryh5QZrxRHxdjnDf80dXXv7NteMXJmrVqxoxu/sjX5RY1zrsjD/AC2nb8o8ewbvSuTTUzpHhjRcuNh+/YsYCmvJ/BuZZmcP5jhr80fJ/f3Ky2qcdxkU4SxNS7+5uYZhzYYw1up2k8TxW2vMkgaC5xAAFyTuCjNVyxOb+WxuXi69z5hayrKMps1p1adBJPcSWWYNaXOIAGpJXiGqD2gs1B32IH27VrQwCdkckg+KHZPi3PxiN5txW+ouyGJuW/h6nA5UVAjiyDV0u0nblbr5he2mzasvJIf9P2vd9zQo3jVfzsznDyR4rewb/PqfOpXyajtTM68zvS4/onSWzAz6M8zENrRI6a8ySBoJJAA1JOwBfS621cjlPXhkOX40mgHAbz+nnSoq7saFSooRcjhY7jpmOVtxGPS48T+g/sZuTGEZ3c44eK06Di79h965WH0Rmkawb9p4DeVYFPAGNDWiwaLBPm1BbKMvDU3XnmTMiIgN1WNgKQ9zv4Tb9Hn/AB0yjykPc7+E2/R5/wAdMmU/EipjPky98S2URFcPPkR7qHwf9fT/AJzFSM0YnniY8uJyufI2+jSPiWGw3vrtI7VZnL3lHUvo8kuG1EP82E5udp5G3EjSG3a69ydBpvVZ4vTum8YU8zZBscDGPMbO1Sp6l6h8t8d+nM7LcMiAtzUfqN/ZeThMN782wEbwMpHYW2suFB/EAWNO89fPSj7MxWR0FU/RsXN9bp5D/v8A0SdnqXs1NeD0f6N6bktA7Y1zexx/3XUdxjCGQ+TM1xv5J8odemnpsurHyYkd/izG3AFzvtd+xXSo8Ahj1DMx4u8b7Ng9Ckp7PG4uVB1Vugo9f8RE2YjUMZo+UMOlze3mcdnmK2cFxOGI3fG4v+XcOt2NNrdupUzIuLHULk1nJiF+oBjPzdnqnT0WRmRe5oHhakGpQd7c/wCjbpsYhf5Mjb8Ccp9DrLcCh9TyRlb5Ja8duU+g6fatI4NUDTm5PNqPsXMuL0ZLtVWPjh79SdSTNb5Tmt7SB96Ryh3km/Zs9KhdLh9Uw+Ix7Txs0fa5bhwesl/xHkD50hP2Nuh00uJKOKm9IP31O5V41HH4t879mRmpvw4DzrRNXzjvGAleNWxMN2M4OkfsJ+wbhvXik5HsH+I4v6h4o/c/Yu5BTtY3KxoaOAFv+VFuK0JxjVqePcuWvv3uNWODIDLM7M5oJ08lgtqGD9TqVCsRrnTSF7t+wcBuH99ammPQudTvDdTYGw3gEEj0BQJNpb95TxzcWoLTX6slvJXC8rOdcPGf5PU3j5/u7V2qmpbG0ue4NA3n7us9S5WHYjKYm/yhGGtAzvdZugtcNtc/3qvUODF8vOTOMgB8RpGUdpbu7PTwS5K7vIt0pbMFGmv6+5r4lPJNC9+sUQaSB8aThf5Lereomp1yjaTTSW+afMHNuoKnUndFDGrZmru+4knJbCL/AM542eQOsbXfoP8AhSaWUNF3GwH9+c9SjWHcozkZFHCXODQ0eNpoNtraDftXcpaR1w+Uhz9wHks/pHH5x1Sal73ZfwzioKNPfzZw+VVU/KwG7WvJOXfZtrF3Xc7N1t52YOT/ACf5y0knkbm/K7fm/eupynw10sYcwXcy+g2kG17cSLD7Vt4bXxmJlnMFmgEFwBaQACCDsUtq0NwrJUq7dTTh1N9cjlJifNxFoPjvFh1De79PP1JiPKaKMeKRI7gDp53bPQowYZqh5dlc8nfawHVc6ALkIcWTxOJVtinvb5GGgojLIGN37TwG8+ZTl9SyINjaC5wADWN1NhoCdzR1nRczBcDkjacz2szbcou+3DOdGjsB7V2aekawWaLX1J2kniXHUntRUkmzmFoyhG9rNnyBjrXeRc7h5LeoE6k9f2BQfG6/npnO+KPFb2Df5zc+dTeua4xPDfKLHAdtjZV0dOpSorVisfJpKBLeSNFljMh2vNh/SP3N/QF3JZQ0FziABtJXBwXE5DE1kcBOUWzudlZ27PsC6sFCbh8rs7xqBazGf0t4/OOvYlzXxNss4drLUYL9f6emAyakFrNzToXdbhub83ad/BbSIoNlpKwUh7nfwm36PP8AjplHlIe538Jt+jz/AI6ZTp+JFbGfJl74lsoiK4efIj3Ufg/66n/NYqzVmd1H4P8Arqf81irNVq2qNj+O8L+oRESDTCIiACIiACIiACIiACIiAC0ZMGjL+cALX/Kabbd9tl+uy3kXU2iMoqWqNeOhaDmOZzhsc9xcR2X0b5rLYRFy4KKWh5kjDgQRcEWI4grn0mCiLRrhlvfxo2OcOrPt9IK6SLqbRyUIyd2eGQgEkDU2ud5ts83UvaIuEkrBYZqNj/KYx3a1p+0rMiAaT1MEdBG3ZHGOxjQs6IgEktAiIg6F5MTSblrSeNhf0r0iDlgiIg6EREAFIe538Jt+jz/jplHlIe538Jt+jz/jpkyn4kVMZ8mXviWyiIrh58iPdR+D/rqf81irNWZ3Ufg/66n/ADWKs1Wrao2P47wv6hERINMIiIAIiIAIiIAIiIAIiIAIiIAIiIAIiIAIiIAIiIAIiIAIiIAIiIAIiIAIiIAKQ9zv4Tb9Hn/HTKPKQ9zv4Tb9Hn/HTJlPxIqYz5MvfEtlERXDz5GO6NRSS0JbFG+RwlhdlYLmzZGkkDqAJVb95arodX7L3q70UJQUtSxRxM6StEpDvLVdDq/Ze9O8tV0Or9l71d6KOTEd2+r0KQ7y1XQ6v2XvTvLVdDq/Ze9XeiMmIdvq9CkO8tV0Or9l707y1XQ6v2XvV3ojJiHb6vQpDvLVdDq/Ze9O8tV0Or9l71d6IyYh2+r0KQ7y1XQ6v2XvTvLVdDq/Ze9XeiMmIdvq9CkO8tV0Or9l707y1XQ6v2XvV3ojJiHb6vQpDvLVdDq/Ze9O8tV0Or9l71d6IyYh2+r0KQ7y1XQ6v2XvTvLVdDq/Ze9XeiMmIdvq9CkO8tV0Or9l707y1XQ6v2XvV3ojJiHb6vQpDvLVdDq/Ze9O8tV0Or9l71d6IyYh2+r0KQ7y1XQ6v2XvTvLVdDq/Ze9XeiMmIdvq9CkO8tV0Or9l707y1XQ6v2XvV3ojJiHb6vQpDvLVdDq/Ze9O8tV0Or9l71d6IyYh2+r0KQ7y1XQ6v2XvTvLVdDq/Ze9XeiMmIdvq9CkO8tV0Or9l707y1XQ6v2XvV3ojJiHb6vQpDvLVdDq/Ze9O8tV0Or9l71d6IyYh2+r0KQ7y1XQ6v2XvUg5AYTOzEA+SnmjYIJW5nsyi7nwEDbts13oVnouqmk7ohUxdSpFxYRETCof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BUUExMSFBUUFxgVGRgXFBQXGhgYGBgVGBgVGBUXJyYeFxojGhYVHzAgJSkpLCwsFR4xNTAqNScrLCkBCQoKDgwOGg8PGjUkHyQpNCwpKio1NCwvLC0sKSwsKSwpKSk1LCksKSksLDQpLCwsLCwpLCwsLCwsLCwsKSksKf/AABEIAK0BIwMBIgACEQEDEQH/xAAcAAEAAgMBAQEAAAAAAAAAAAAABgcDBAUCAQj/xABLEAABAwIDAwUKDAQFAwUAAAABAAIDBBEFEiExQVEGE1RhcQcVFyIygZGSk+E1QlJidIOhsbKzwdEUI3LwM1OCwvEkJUMIFqLD0v/EABoBAAIDAQEAAAAAAAAAAAAAAAADAgQFAQb/xAAxEQACAQIDBQYGAwEBAAAAAAAAAQIDEQQTMRIhQVFhFBUyUqHwIjNxgZHRBcHhsUL/2gAMAwEAAhEDEQA/ALmxPFYqeMyTSNjYCAXONhdxsB5ybLj+EXDumQ+sVq91D4P+vp/zWKs8x4lKnU2S7hsLnJu9i1vCLh3TIfWKeEXDumQ+sVVOY8SmY8SoZ3Qs93Lzeha3hFw7pkPrFPCLh3TIfWKqnMeJTMeJRndA7uXm9C1vCLh3TIfWKeEXDumQ+sVVOY8SmY8SjO6B3cvN6FreEXDumQ+sU8IuHdMh9Yqqcx4lMx4lGd0Du5eb0LW8IuHdMh9Yp4RcO6ZD6xVU5jxKZjxKM7oHdy83oWt4RcO6ZD6xTwi4d0yH1iqpzHiUzHiUZ3QO7l5vQtbwi4d0yH1inhFw7pkPrFVTmPEpmPEozugd3Lzeha3hFw7pkPrFPCLh3TIfWKqnMeJTMeJRndA7uXm9C1vCLh3TIfWKeEXDumQ+sVVOY8SmY8SjO6B3cvN6FreEXDumQ+sU8IuHdMh9Yqqcx4lMx4lGd0Du5eb0LW8IuHdMh9Yp4RcO6ZD6xVU5jxKZjxKM7oHdy83oWt4RcO6ZD6xTwi4d0yH1iqpzHiUzHiUZ3QO7l5vQtbwi4d0yH1inhFw7pkPrFVTmPEpmPEozugd3Lzeha3hFw7pkPrFPCLh3TIfWKqnMeJTMeJRndA7uXm9C1vCLh3TIfWKeEXDumQ+sVVOY8SmY8SjO6B3cvN6FreEXDumQ+sU8IuHdMh9Yqqcx4lMx4lGd0Du5eb0LW8IuHdMh9YrcwrlbSVMnNwVEcj8pdladcoIBPZdw9Kp3MeJUg7nZ/wC5t+jz/jplKNXadrCq2CVKDntFsoiJxnER7qPwf9dT/msVZqzO6j8H/XU/5rFWarVtUbH8d4X9QiIkGmEREAERaNbjEcZy6vedjGC7r/oupN6EZSUVeTN5eZJA0XcQBxJA+0rhOqqmckR5YxsJGuXqMmwu6mjtIWxT8m4wc0pdM7i4m3o/clS2UtWIVaU/BH7vd/psPx2EG3OBx4NDnfhBX0YuDsjnPZE79bLciiDRZoDRwAA+5eZ6hrBdxAH3ngBtJ6gubuRO07XbX4/01Riw3xzt7Ynf7br6Mah/zWjqN2n0OsvDzNL5P8lvynC8h7G7GefXqC8xcnoRq4GRx2ue4kn9F20eJDaqt/Dp13e/we5MegG2VnmufuWL/wBzU/8Amf8Axf8Assb8D5t2eDKDvY/VrhwBOrStqhqmSXGQNe3ymOAuP3HWu2jqiKnVvsuyf01+9z1BjMLzZsrCeF7H0Gy3FrVUMQbeRsdtmrW+gcT1BcmWmmaHOgPMxgXyyEekNcDzY6ifMFxJPQm6koeJX+n6/wBO+vAmadjmnzhRuTHo3hobE+V5Gx/jAH+nf5gFjbyamlOZ/NR/NDR6MrNPtupbFtXYU8S5fLVyRuxCMG2dt+ANz6Bcr6avgyQ/6CPxWXKwQOhldTuyEBucFosd20b9u/gu4oSSQ6nOU1fQ1v40/wCVL6rT9zkjxGMuy5srj8VwLCewOtfzLZWOena9uV7Q4HcR/dlzcTaktH+TIi0KTNFJzTiXNcCYydSLeVGTvsCCDwvwW+hqx2MtpBERcJhERABERABERABSHud/Cbfo8/46ZR5SHud/Cbfo8/46ZMp+JFTGfJl74lsoiK4efIj3Ufg/66n/ADWKs1ZndR+D/rqf81irSCKSSRsUMT5pHBzgxmW+VuXM4ueWtaBmaLk7XBV6qu1Y18BJRpyb0ufEXXPIfEbA/wANEb65RUtzN6nXblv/AEucOte28gsRLS7maYWF8pqTmPULRlt+11utLy5ci12uj5v+nFXxzrC50A1W/iPJqtp43Sy0v8tjS97o5o5C1o1LizxSbC5OW+zeoriUhqJeYYbMFnSOHDaGjju856lzYd953tMHG8N75HmTEJKlxZAckY0dKfub/d+xe8Nw1hBDARFsL/jzHf426Ps29m37iFgY6WPxQ/V1t0YuTrxdY6/uuyxgAAAsALAcANyk3ZbhcKe3JuW+2v6XTnzDGAAAAADQAaAdgX1ESi4YKuqyDZmc45WtG1zuHUN5O4BeKajsc7zmk47m/NYNw69p3rzTjPK952M/lt81i8+d1h/oW4pabhaW09p/b9hFhqaoMAvclzg0AbSTsH98FmURl1ewXFxwgvbzWY1DdRk2hu8P3ZTwP6r1ieLuz8zBrIdCdzOPn+7tWCoro6NmRvjyu1cTvJ+M8/cP+UyMWipWqxkmuC1f9Lr/AMMlLicbYhNK/NIb6b2nexjPi9u/eVqtilrTd144b6De7r6z17BuXPwqk52oaZgbSZnjSweRr6NqmoClK0Hu1FUU68fi05c/qc6lw+OCRoYLZ2uadSb5cpBN+on7F0CbC50AWsRmmHCNpv8A1PtYeZoJ/wBQWlVOdUnIwkQg2e/5VviM4jidn6wtfUspqCaiuO5e+p5wZ5lmknt4vkM26jxbm3Y1vpPBdleIYQxoa0WAFgF7XJO7J0obEbPXiERFEaald5cPHnP/AK5LrbWhn5yoAHkwgk/1vFgPM2/rLfUnwFw3tvqERFEYEREAEREAEREAFIe538Jt+jz/AI6ZR5SHud/Cbfo8/wCOmTKfiRUxnyZe+JbKIiuHnyI91H4P+up/zWKs4nvY9skUj4pGXDXsLbgOtmaQ4Frmmw0IPkjgrM7qPwf9dT/msVZqtWdmjXwEVKnJPmTTkRy4ndVNpqp4lEwdzUmQMdzjRmMTwwZSCwPcHWb/AIZGtwphyrxo0lFPUNaHuiYXAG9ibgC9tbXIJ6gVV3JGnL8UpAPiOlmP9LIXx/imYrB7pbiMJq7b4iD2OIDvPYlNptuN2UsVTjCrsxK9xPltXvjlD6iJrXNcHc3T5S1tjfm3l5LTa4uc1tosVGOTVGGQNNrGTxj2fFHYBb0rcxj/AAJf6H/cVkpRaNltmVv3BV3NuO81oUIQqfCuBwcJlz18zjuDgOwOa37h9qkahlDU8zWuzaAuew9QJ0PZexVmcjuS38fK8vc9tND4pLHZTLL8aMSDVrWC2YtsSXWuMrgpyg3JJCKOIjTpyctbnCkqGtIDnNaTsBcAT2A7VlspVjWK0FG91LS4dTTlvizlwa1o0B5t0jmvdLJYi4NwL6m+iy4dyZoMRpnPo4RQ1ETix2VjAWvsHBsrWHLNG4EEHbbYWkGxlcEw7c0lKUNz4kEwn/CB4ueT2mR91uWWjS0xgqf4etimYxkxklZHmzOheJPGic2xkj561y3UtuNtwrOwfkXg9UznKdjZW3sQ2oqLNPyXR5/EPUQCjKbbB4xU4xVr7tSssSh1jedBG/MewhzSfNcHsBWhj2OZP5cWsjt41y32W+cd3/CtHlfyewagh5yeDJmuGNiklbJId4YGPbfbqSQBfUrnchMAwKvDjBSOD4spcyd0znAOvldq9zHAlp2E7NQFNUralapjW09lWuVOKwUzC1ljM7y37Qz5gO88Tx420yYBgZmPOSXLL6A7Xnffq+9Wpy+5P4TTwPgjo4TVSMcY2xAtewuBDZXvBGRgOuu21gCtTufcijWRCerAZTC4ZExzgJsunOOcLERXBs0WzWuTlsHSaeiFwnHxVFuWi5++JGKyjzviLS0GJ9yPmkWIsNm5a+KY+2PxGePIdLDWx67bT83b2KTycqcNMjg3BqeSjjuBNzcIkc0bZI4nNu5u0+Vdw12my6nKjuaQRQGsw1pacrXmNg5xr4jYudEHateGEuAabOtbLqFDLXO9iw8W/Ls34/rQgtNRPe20l2sOpZfxnk7TK4cfkjTd1LptaALAAAaADctfDakyQsebXc2+mztHUdvnWykSbuaVOKUU0ERb3J3A3V1TzLXOZHGM8z22u0HyImk3DXvNzfaGtJ2kFEYuTsjtSpGnHakc6adrBd7mtB+U4N+9aNdiZzc1DZ0p3/FYPlOP6f2bExt9BhjhFT0UU9S5ocec8YtYSRmmqJA9+pDrNFybbANRhwHCsNxJskbaNlDUsAeTEI2vAdcCSORgAkZcEFrm23Fuou5UlfXeZ0sZNxuo2XMhVDRiJgaCSdrnHa5x2uK2bLJi2FzUspgnGV5DubkDSGStFv5jL6BwuMzL3aeIsTLO59guHVUJbJQ0/wDEU4Y2XnGNlLy4HLOHvF3B5D9uoLSNwJgoOTaY+eJjTgpQV1/wh1l5ZKHbCDbQ2INjw0U9xbkvgtLMz+I5qLPq2F8z+Z22z8wTka2+moyDtW3yw5G0X8JLOIxA6CF72yU+WM5WNLwC1viyN02OBGulrqWT1E94q/hK5ReICcjc1s2UZrbL2F7ee69pBphERB0IiIAKQ9zv4Tb9Hn/HTKOucALkgAbyu93NKlr8TaWOa61PODYg656bTRMpeJFPGNZLXvUt1ERXDAIj3Ufg/wCup/zWKs1ZndR+D/rqf81irNVq2qNj+O8L+p1eRk5ZitLb/wAgnid/SYnS+nNAzzXU97pzv+01XWxo9MjB+qgnIiAyYrTga8yyaZ3UCzmWk9plNuw8CrH5b0Bmw2qja0uc6CQsA2l7WlzABvOcNTKXhKmMazn9ioZGg3B2G4PYVpYbLlZkebGEZXE/JA8V/YWi9+o8FnbXMLA/OwNcAQS4Aa9ZXrDcKZX1UUMdpPHbzpYbhkAOaUSObcAODSwA7XOFt6rxV9xrVZqC2+XqRzlhgMzWxzui5sVEBnb4wcSxoZ4zm2BY8B8ZLddCNdDb9DVULKPDZBTgMZBTvMeW2mSNxB7bi995KhndqjBFI0h3j/xEZLWkkNfEARp15Tb5nUu7R1zsSwJ/NFvPy0skLh5OWfmzG9hB8nx77dxBVtbtxg1PiW2+JT+F43BzbRzgDrAuz3BLjq5xc7aS4kk31JU67lVUDiE2RzXB1MwnKQRdsrst7dT3KpTgYLQWzQ6jyXuDHDi1w1sQdCOIVldwbCXsqauQlpYI4o7tOYFxc99g4aXDbEj57UuMVtXTLVatUdPYlHd0Ov3aqJwdRzsygtdLFroHZ2CQMcdwPMvtwJCinJTlnHTVcc4eGtdaGoY42ORzgA+28xuN76+KZBvXX7t+JGokipIvG5g89LZrnWe5uWNnig2dkc9xB3PbxVOzxeU3tHn2KbSbuIjUcaey1uZdP/qDwx7oqWoDSY4jKx7vk85zRYTwBMZF+JaN65Xc4xNuF4TUYhIwudUSthgZs5zIHZbHc3O6Yk8Iza+itvk3irK2hhmABbNE0lp1F7Wewg7bODmnsVad1vE3Gqp4KaNrxSscXt0DWOkDBG0C4AcI2uOmwSjipN2QqEdqSiQilgq53xtdIGOqZoo3yal73SuawyFxubgHQCwFrDQBfoirwVrqN9LGeaYYXQNLRfI0sLGkD5otv3L88VktY+NwEMbTa4Ofxg4eM0tsfKDgCOuyv6pxgzYc+opDnc+nfJFlF7v5txYLcc1hbiLKEHcfiY7LVr2tx3fggUHcvrB4rpqONjRbMGTSXA382SwM0GzM7tVgcnmwwUsUMc7JGwRNZmztJyxtDcxsbDZ2BULQ4HAWiQtEzngOL5PHLi7UuN9Lm9+K7OBcjG19QYmMhjbG0Pll5mNxaHXDI2gixe6xOuga25BuAoRkr2iixWoVHDbqy0OYxkjsz4ZGNjfJK+Nro7gRvle6OxBBtkLT51jdDWH/AMkA6w136hdGF3lAPEjWySMZIAAJGNe5rZABp4wAOmh2jQhZElyd2aEKScFZvTmzj95Zn/4tS8jgwZR/fmV0dy+gjiwil5sAc5E2V5tq6R4Dnlx3nNcdjQNyq8FWP3K8SD6AQXGelc6IjfkuXQutwMZbrvLXcCnUpXuihjqSik1+ys4ZjI6SVxLnyyyvc4m5P8x4bc8AwNaBsAaAF2eRryMVpLfGE7D/AEmIu9GZjVw6KndE0wv0kgcYpB89hsT2O8odTgpByFgL8Vhy/wDijmkf1Nc0Rt85c7T+h3BLj8ws1bLC/ZEt7rFLeiZL/kVET/8AS8mB32TfYuN3Knf9ZVjjBTn0SVQ/Vb/dXxcc3FSNILpXtlkHyYYnZwTwzStjaOID+BWHuSQOzVcuX+W90TGu3ufEHiQDixuZg/q5zrT34/sZ6usO78WcLl2D31qMxveGnt1NImGXszB5/wBS4uaTmf4cTzCnNrwZgY7A3DRcFzWX+IHBu61tF0+VchdidYTrlfHGOprYIXAetI8/6lzkicmpOxp4enGVGO0rhERKLgREQAWtiGIshZmeewbyeAX2vr2wsL3eYbydwChb3yVc3EnYNzW/sPtTIQvvehUxGIy/hjvkzZa+WtlsTZg1IHktHHrd/egVndzCkbFiDGMFgKefz+PTaniVG8Ow9sLAxvaTvJ4lSrud/Cbfo8/46ZMjK8kloVqtHYoSlLfJ6/lFsoiKwZBEe6j8H/XU/wCaxVdO2+XQuaHNL2CQxF7BtYJACWE6ajgRcXuLR7qPwf8AXU/5rFWarVnZo18BHapyRI8K5dRUjMtJhYjB1eX1DGlzuPONEjpO19iuo3uuaC9DPf41paci+7KS4Fw7Q3sUIRczpDewUupIoeWNLzrpH4NEC65L2CkfISdpdmDNv9RXZo+6lTRsyijqogNjGRQEeYxvLW+eygiIzpHH/H0+bOryr5TmvlicIXQxwc4QHuYXvc8NbctYS1gADvjEnNu36uCY1NRzGWDK4P0lie4tbJbQOzAHJIBoHWNxoRsI1EUNt3uPWGpqnl8DqyVeGVMsk1XHWUkr9XNh52SJ7rf4odAw+ORYEOABy3IO09CDl3FTUvMYdSTRkkkST5MoLvKmfZ7pJXnbYgX0BLQFGlyMexsQtyt1kcNPmj5R/QJiqSe5IqzwlOC2pydlwNTHsX5ppiY4ukeS6R5N3FztXOcd73E36r9lovFEXENaCSdABvXuGF0j7NBc5x854kn9VM8FwNsAubOkO08OpvV170xtU11K0YTxM+SXoTDuZ8rY8PpX01W8tynnYsrHvz85cviYGg5nteCbbxINwJXFqKozTTTuBaZ5XSZTa7W6NjabXFxGxl7Ei915uiRKo5Kxo0cLGlNyQXV5Mcq5aAva2PnoJHZzHnDHRvPlOjJGUh2hLSR41yDqVykUYycXdDqtKNWOzI6bpsKkmc6RmJ0bXkvNnN5oOcbuAEJkLLkk7ALnS2gWzinKaBtKaPDY5IopC7nZntexzg4Wdk53+Y6R40MjgLNGlza3DuoTi2MymRzecsASLRkgadehKdGTloZ1ajTo2cm2uCJq1gAAAsALADYANgC+qP8AJB92vJzk3HjEki1tgvv2k9oUgSZKzsaNKpmQUgslFWy08zZ4HBsjfFIN8sjNpjkA+LvB2tOo3g4Jpgxpc42AFyVDK3lLK95LHFjdwFtnWd5UoRbd0JxNWnCOzPffgWhWY3RVk/O10FTSvDQ0vppJJWyt3NkMLBIC07DYaOIvuW5hXLGjoo5G0VJVyPeb87NlYJCNGl75Hc61gF7DJxs3UlV1yYxV0mZr87nDxsxtYDQAdRvdd9TlUcWVqeFp1Y3TduRjqnyyGWVzw6eW7i8iwzWswAa2Y3QBuug3kkmacn+6NT0tNFAKOta2NgboKd93bXG7ZLklxJuQL3Kh6KEajRaq4WFRJaW5HR5WY1BVytlgpqiGYuaJJHmJrJIwLWdGx7i59rAOs0i2psLKPYrjTIBr4zzsaNvaeAXzHa8xQktdlcdG6XvsvYbrcSuLydwhs15ZSX+MRY7zYG7jv27FLxfFIRvpPJpa83wOngFbNLnfJYMNg0AW43I3kLsIBZeZJLC9nHqFiUpu7LsIuEbN36npY6mobG0ucbAbf26yteoxIMaXGOWwFycrdPtURxrGjO7S4Y3YP9x6/uU4QcmIr4mNNbtTziFc+plFgdTZjeHv4n9lLcHwkQMttefKd+g6guTyfoXw3e6CQudaxBj0b2OIIJ/Rdn+Nf/kS+mL/APSnUf8A5WgjDQSeZU8T6M3FIe538Jt+jz/jplHWm4GhHUbadWikXc7+E2/R5/x0yhT8SH4z5MvfEtlERXDz5Bu6VjED6HKyaFzuegNmyMJ0lZfQFV6xwOwg9mqn3dHwCmjobx09Ow89ALthjabGVgIuBsIVbyUEIFzHEANpytFvOq9bVGtgG1F25m2i4cmL0zTZr5B/QZLfb4q+Px0NF2ve4Xt48JtfhnZb7ilbDLnaYLVr7M7qLgQcsGE2exzeseMPtsfsXVpcTik8h7SeF7H1TquODWqJwr05+Fm0iLkY1j7YfFbZ0nDc3rd19S4k27IlOpGmtqRkxrGhA2wsZDsHD5x6vvUTpKKSpkNrkk3c47B1k/oulQcnpJnc5OXNB118p3m+KP7spTT0zY2hrAGgbh/ep607aUFZalDKniZbU90eCNbC8JZA2zdXHa47T+w6luoiS3fezRjFRVohEXx7wASSABqSdAO0rh0+rTxPE2wtufGc7RrRtcf2WOSvJGcAiO4A08aVx0aAD5LSd51PUNVzcUfzDTI8h1RICG8GDfkG4C+3aSe1TjHfvK1WtaLcfz79DQxPlQ+QZWDmxv1u48RfcFzsNw900gY3tJ3NHFYIIC9wa0XJNgFPMJwxsEeUauOrjxP7DcrEmqasjNowniZ3m9y92NikpWxsDGiwH9knrKyooryh5QZrxRHxdjnDf80dXXv7NteMXJmrVqxoxu/sjX5RY1zrsjD/AC2nb8o8ewbvSuTTUzpHhjRcuNh+/YsYCmvJ/BuZZmcP5jhr80fJ/f3Ky2qcdxkU4SxNS7+5uYZhzYYw1up2k8TxW2vMkgaC5xAAFyTuCjNVyxOb+WxuXi69z5hayrKMps1p1adBJPcSWWYNaXOIAGpJXiGqD2gs1B32IH27VrQwCdkckg+KHZPi3PxiN5txW+ouyGJuW/h6nA5UVAjiyDV0u0nblbr5he2mzasvJIf9P2vd9zQo3jVfzsznDyR4rewb/PqfOpXyajtTM68zvS4/onSWzAz6M8zENrRI6a8ySBoJJAA1JOwBfS621cjlPXhkOX40mgHAbz+nnSoq7saFSooRcjhY7jpmOVtxGPS48T+g/sZuTGEZ3c44eK06Di79h965WH0Rmkawb9p4DeVYFPAGNDWiwaLBPm1BbKMvDU3XnmTMiIgN1WNgKQ9zv4Tb9Hn/AB0yjykPc7+E2/R5/wAdMmU/EipjPky98S2URFcPPkR7qHwf9fT/AJzFSM0YnniY8uJyufI2+jSPiWGw3vrtI7VZnL3lHUvo8kuG1EP82E5udp5G3EjSG3a69ydBpvVZ4vTum8YU8zZBscDGPMbO1Sp6l6h8t8d+nM7LcMiAtzUfqN/ZeThMN782wEbwMpHYW2suFB/EAWNO89fPSj7MxWR0FU/RsXN9bp5D/v8A0SdnqXs1NeD0f6N6bktA7Y1zexx/3XUdxjCGQ+TM1xv5J8odemnpsurHyYkd/izG3AFzvtd+xXSo8Ahj1DMx4u8b7Ng9Ckp7PG4uVB1Vugo9f8RE2YjUMZo+UMOlze3mcdnmK2cFxOGI3fG4v+XcOt2NNrdupUzIuLHULk1nJiF+oBjPzdnqnT0WRmRe5oHhakGpQd7c/wCjbpsYhf5Mjb8Ccp9DrLcCh9TyRlb5Ja8duU+g6fatI4NUDTm5PNqPsXMuL0ZLtVWPjh79SdSTNb5Tmt7SB96Ryh3km/Zs9KhdLh9Uw+Ix7Txs0fa5bhwesl/xHkD50hP2Nuh00uJKOKm9IP31O5V41HH4t879mRmpvw4DzrRNXzjvGAleNWxMN2M4OkfsJ+wbhvXik5HsH+I4v6h4o/c/Yu5BTtY3KxoaOAFv+VFuK0JxjVqePcuWvv3uNWODIDLM7M5oJ08lgtqGD9TqVCsRrnTSF7t+wcBuH99ammPQudTvDdTYGw3gEEj0BQJNpb95TxzcWoLTX6slvJXC8rOdcPGf5PU3j5/u7V2qmpbG0ue4NA3n7us9S5WHYjKYm/yhGGtAzvdZugtcNtc/3qvUODF8vOTOMgB8RpGUdpbu7PTwS5K7vIt0pbMFGmv6+5r4lPJNC9+sUQaSB8aThf5Lereomp1yjaTTSW+afMHNuoKnUndFDGrZmru+4knJbCL/AM542eQOsbXfoP8AhSaWUNF3GwH9+c9SjWHcozkZFHCXODQ0eNpoNtraDftXcpaR1w+Uhz9wHks/pHH5x1Sal73ZfwzioKNPfzZw+VVU/KwG7WvJOXfZtrF3Xc7N1t52YOT/ACf5y0knkbm/K7fm/eupynw10sYcwXcy+g2kG17cSLD7Vt4bXxmJlnMFmgEFwBaQACCDsUtq0NwrJUq7dTTh1N9cjlJifNxFoPjvFh1De79PP1JiPKaKMeKRI7gDp53bPQowYZqh5dlc8nfawHVc6ALkIcWTxOJVtinvb5GGgojLIGN37TwG8+ZTl9SyINjaC5wADWN1NhoCdzR1nRczBcDkjacz2szbcou+3DOdGjsB7V2aekawWaLX1J2kniXHUntRUkmzmFoyhG9rNnyBjrXeRc7h5LeoE6k9f2BQfG6/npnO+KPFb2Df5zc+dTeua4xPDfKLHAdtjZV0dOpSorVisfJpKBLeSNFljMh2vNh/SP3N/QF3JZQ0FziABtJXBwXE5DE1kcBOUWzudlZ27PsC6sFCbh8rs7xqBazGf0t4/OOvYlzXxNss4drLUYL9f6emAyakFrNzToXdbhub83ad/BbSIoNlpKwUh7nfwm36PP8AjplHlIe538Jt+jz/AI6ZTp+JFbGfJl74lsoiK4efIj3Ufg/66n/NYqzVmd1H4P8Arqf81irNVq2qNj+O8L+oRESDTCIiACIiACIiACIiACIiAC0ZMGjL+cALX/Kabbd9tl+uy3kXU2iMoqWqNeOhaDmOZzhsc9xcR2X0b5rLYRFy4KKWh5kjDgQRcEWI4grn0mCiLRrhlvfxo2OcOrPt9IK6SLqbRyUIyd2eGQgEkDU2ud5ts83UvaIuEkrBYZqNj/KYx3a1p+0rMiAaT1MEdBG3ZHGOxjQs6IgEktAiIg6F5MTSblrSeNhf0r0iDlgiIg6EREAFIe538Jt+jz/jplHlIe538Jt+jz/jpkyn4kVMZ8mXviWyiIrh58iPdR+D/rqf81irNWZ3Ufg/66n/ADWKs1Wrao2P47wv6hERINMIiIAIiIAIiIAIiIAIiIAIiIAIiIAIiIAIiIAIiIAIiIAIiIAIiIAIiIAIiIAKQ9zv4Tb9Hn/HTKPKQ9zv4Tb9Hn/HTJlPxIqYz5MvfEtlERXDz5GO6NRSS0JbFG+RwlhdlYLmzZGkkDqAJVb95arodX7L3q70UJQUtSxRxM6StEpDvLVdDq/Ze9O8tV0Or9l71d6KOTEd2+r0KQ7y1XQ6v2XvTvLVdDq/Ze9XeiMmIdvq9CkO8tV0Or9l707y1XQ6v2XvV3ojJiHb6vQpDvLVdDq/Ze9O8tV0Or9l71d6IyYh2+r0KQ7y1XQ6v2XvTvLVdDq/Ze9XeiMmIdvq9CkO8tV0Or9l707y1XQ6v2XvV3ojJiHb6vQpDvLVdDq/Ze9O8tV0Or9l71d6IyYh2+r0KQ7y1XQ6v2XvTvLVdDq/Ze9XeiMmIdvq9CkO8tV0Or9l707y1XQ6v2XvV3ojJiHb6vQpDvLVdDq/Ze9O8tV0Or9l71d6IyYh2+r0KQ7y1XQ6v2XvTvLVdDq/Ze9XeiMmIdvq9CkO8tV0Or9l707y1XQ6v2XvV3ojJiHb6vQpDvLVdDq/Ze9O8tV0Or9l71d6IyYh2+r0KQ7y1XQ6v2XvTvLVdDq/Ze9XeiMmIdvq9CkO8tV0Or9l707y1XQ6v2XvV3ojJiHb6vQpDvLVdDq/Ze9O8tV0Or9l71d6IyYh2+r0KQ7y1XQ6v2XvUg5AYTOzEA+SnmjYIJW5nsyi7nwEDbts13oVnouqmk7ohUxdSpFxYRETCof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30" name="Picture 6" descr="https://encrypted-tbn2.gstatic.com/images?q=tbn:ANd9GcQAJBVfgMMfQkIU-s_-cq74pZjHx_p4dCqiiz1HyDTIM-TfdyG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1275" y="0"/>
            <a:ext cx="2752725" cy="1657351"/>
          </a:xfrm>
          <a:prstGeom prst="rect">
            <a:avLst/>
          </a:prstGeom>
          <a:noFill/>
        </p:spPr>
      </p:pic>
      <p:pic>
        <p:nvPicPr>
          <p:cNvPr id="26632" name="Picture 8" descr="https://encrypted-tbn2.gstatic.com/images?q=tbn:ANd9GcQAJBVfgMMfQkIU-s_-cq74pZjHx_p4dCqiiz1HyDTIM-TfdyG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752725" cy="1657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vs. Lust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Love</a:t>
            </a:r>
            <a:r>
              <a:rPr lang="en-US" dirty="0" smtClean="0"/>
              <a:t> is more than physical attraction. 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Lust</a:t>
            </a:r>
            <a:r>
              <a:rPr lang="en-US" dirty="0" smtClean="0"/>
              <a:t>  brings out jealously and obsession. It causes you to neglect other relationships.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Love </a:t>
            </a:r>
            <a:r>
              <a:rPr lang="en-US" dirty="0" smtClean="0"/>
              <a:t>survives arguments. 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Lust </a:t>
            </a:r>
            <a:r>
              <a:rPr lang="en-US" dirty="0" smtClean="0"/>
              <a:t>glosses over arguments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27650" name="Picture 2" descr="https://encrypted-tbn3.gstatic.com/images?q=tbn:ANd9GcR_FHb4o8BjHtJpEZLoSvfC_EUIEnM8uVRH5McTFvu3vLrl_kTf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971800"/>
            <a:ext cx="2238375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vs. Lust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Love</a:t>
            </a:r>
            <a:r>
              <a:rPr lang="en-US" dirty="0" smtClean="0"/>
              <a:t> considers the other person. 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Lust</a:t>
            </a:r>
            <a:r>
              <a:rPr lang="en-US" dirty="0" smtClean="0"/>
              <a:t> is </a:t>
            </a:r>
            <a:r>
              <a:rPr lang="en-US" dirty="0" smtClean="0"/>
              <a:t>selfish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Love</a:t>
            </a:r>
            <a:r>
              <a:rPr lang="en-US" dirty="0" smtClean="0"/>
              <a:t> is being in love with a person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. Infatuation </a:t>
            </a:r>
            <a:r>
              <a:rPr lang="en-US" dirty="0" smtClean="0"/>
              <a:t>is being in love with love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8674" name="Picture 2" descr="https://encrypted-tbn2.gstatic.com/images?q=tbn:ANd9GcRd1fYQ5iAFZRqe0ig0e8i5p6aIxTG9YUonwzEM4AiYYFtTXhFE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133600"/>
            <a:ext cx="3352800" cy="1828800"/>
          </a:xfrm>
          <a:prstGeom prst="rect">
            <a:avLst/>
          </a:prstGeom>
          <a:noFill/>
        </p:spPr>
      </p:pic>
      <p:pic>
        <p:nvPicPr>
          <p:cNvPr id="28676" name="Picture 4" descr="https://encrypted-tbn0.gstatic.com/images?q=tbn:ANd9GcQpBIbJpJUJz9m4Hgqme-aCHctGWd2__PJ7MoOjEeA7FSNh4V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724400"/>
            <a:ext cx="2381250" cy="1914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</TotalTime>
  <Words>130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Love vs. Lust</vt:lpstr>
      <vt:lpstr>Love vs. Lust</vt:lpstr>
      <vt:lpstr>Love vs. Lust</vt:lpstr>
      <vt:lpstr>Love vs. Lust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 vs. Lust</dc:title>
  <dc:creator>ESDNL</dc:creator>
  <cp:lastModifiedBy>ESDNL</cp:lastModifiedBy>
  <cp:revision>4</cp:revision>
  <dcterms:created xsi:type="dcterms:W3CDTF">2013-10-07T12:43:40Z</dcterms:created>
  <dcterms:modified xsi:type="dcterms:W3CDTF">2013-10-07T13:11:56Z</dcterms:modified>
</cp:coreProperties>
</file>