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9E9332-2261-48BF-9CCA-BAB73A15363E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BDD39B-B536-48E0-B317-1887A0FDD3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77149C4-76F6-462F-BE23-EBD90C59B96D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0FA18F1-0D1B-4F20-8706-335209895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 spd="med">
    <p:dissolve/>
    <p:sndAc>
      <p:stSnd>
        <p:snd r:embed="rId1" name="breez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149C4-76F6-462F-BE23-EBD90C59B96D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FA18F1-0D1B-4F20-8706-335209895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  <p:sndAc>
      <p:stSnd>
        <p:snd r:embed="rId1" name="breez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149C4-76F6-462F-BE23-EBD90C59B96D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FA18F1-0D1B-4F20-8706-335209895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  <p:sndAc>
      <p:stSnd>
        <p:snd r:embed="rId1" name="breez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149C4-76F6-462F-BE23-EBD90C59B96D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FA18F1-0D1B-4F20-8706-335209895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  <p:sndAc>
      <p:stSnd>
        <p:snd r:embed="rId1" name="breez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77149C4-76F6-462F-BE23-EBD90C59B96D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0FA18F1-0D1B-4F20-8706-335209895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  <p:sndAc>
      <p:stSnd>
        <p:snd r:embed="rId1" name="breez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149C4-76F6-462F-BE23-EBD90C59B96D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0FA18F1-0D1B-4F20-8706-335209895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dissolve/>
    <p:sndAc>
      <p:stSnd>
        <p:snd r:embed="rId1" name="breez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149C4-76F6-462F-BE23-EBD90C59B96D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0FA18F1-0D1B-4F20-8706-335209895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  <p:sndAc>
      <p:stSnd>
        <p:snd r:embed="rId1" name="breez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149C4-76F6-462F-BE23-EBD90C59B96D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FA18F1-0D1B-4F20-8706-335209895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dissolve/>
    <p:sndAc>
      <p:stSnd>
        <p:snd r:embed="rId1" name="breez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149C4-76F6-462F-BE23-EBD90C59B96D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FA18F1-0D1B-4F20-8706-335209895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  <p:sndAc>
      <p:stSnd>
        <p:snd r:embed="rId1" name="breez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77149C4-76F6-462F-BE23-EBD90C59B96D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0FA18F1-0D1B-4F20-8706-335209895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  <p:sndAc>
      <p:stSnd>
        <p:snd r:embed="rId1" name="breez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77149C4-76F6-462F-BE23-EBD90C59B96D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0FA18F1-0D1B-4F20-8706-335209895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 spd="med">
    <p:dissolve/>
    <p:sndAc>
      <p:stSnd>
        <p:snd r:embed="rId1" name="breez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77149C4-76F6-462F-BE23-EBD90C59B96D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0FA18F1-0D1B-4F20-8706-335209895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dissolve/>
    <p:sndAc>
      <p:stSnd>
        <p:snd r:embed="rId13" name="breeze.wav"/>
      </p:stSnd>
    </p:sndAc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docid=juGQWiWaWaZjhM&amp;tbnid=glwDZ2nrsUBYkM:&amp;ved=0CAUQjRw&amp;url=http://smashmethod.deviantart.com/art/Ahhh-Relationships-15971558&amp;ei=SZE4Up_ICeTE2gXuioHgAg&amp;bvm=bv.52164340,d.aWc&amp;psig=AFQjCNFIm8Y2rUD9hYy_L9Gqnj7AHfTVTg&amp;ust=1379525312098472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docid=aDhjlE-hvAP5DM&amp;tbnid=qsEr8qIk3Df-IM:&amp;ved=0CAUQjRw&amp;url=http://www.my-so-called-luck.de/2013/02/25/alone-time/&amp;ei=LTs6UoTqBIj54AO3jIDoCA&amp;bvm=bv.52434380,d.dmg&amp;psig=AFQjCNG3tAzjLAuDwCymaJJ0fNgVogX7bA&amp;ust=1379634295394619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a/url?sa=i&amp;rct=j&amp;q=&amp;esrc=s&amp;frm=1&amp;source=images&amp;cd=&amp;cad=rja&amp;docid=Bji1h-h8ktfIFM&amp;tbnid=1DvXmf6DpV1ZfM:&amp;ved=0CAUQjRw&amp;url=http://www.fanpop.com/clubs/drawing/images/7505797/title/best-friends-3&amp;ei=XUQ6UtvrIde54AOQiYHAAw&amp;psig=AFQjCNE4AYC48pHf3muaP8yUkbcKBF27HA&amp;ust=137963668621170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Relationships</a:t>
            </a:r>
            <a:br>
              <a:rPr lang="en-US" dirty="0" smtClean="0"/>
            </a:br>
            <a:r>
              <a:rPr lang="en-US" dirty="0" smtClean="0"/>
              <a:t>Unit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Alone or together?</a:t>
            </a:r>
            <a:endParaRPr lang="en-US" dirty="0"/>
          </a:p>
        </p:txBody>
      </p:sp>
      <p:pic>
        <p:nvPicPr>
          <p:cNvPr id="35842" name="Picture 2" descr="http://fc01.deviantart.net/fs6/i/2005/069/d/1/Ahhh__Relationships__by_smashmetho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00401"/>
            <a:ext cx="4874149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There are many kinds of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relationships are a combination of these forms. Each relationship has many elements and characteristics which makes each relationship unique</a:t>
            </a:r>
          </a:p>
          <a:p>
            <a:endParaRPr lang="en-US" dirty="0" smtClean="0"/>
          </a:p>
          <a:p>
            <a:r>
              <a:rPr lang="en-US" dirty="0" smtClean="0"/>
              <a:t>Your relationship with yourself strongly determines your quality of relationship with others.</a:t>
            </a:r>
            <a:endParaRPr lang="en-US" dirty="0"/>
          </a:p>
        </p:txBody>
      </p:sp>
    </p:spTree>
  </p:cSld>
  <p:clrMapOvr>
    <a:masterClrMapping/>
  </p:clrMapOvr>
  <p:transition spd="med">
    <p:dissolve/>
    <p:sndAc>
      <p:stSnd>
        <p:snd r:embed="rId2" name="breeze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2746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7117"/>
          </a:xfrm>
        </p:spPr>
        <p:txBody>
          <a:bodyPr/>
          <a:lstStyle/>
          <a:p>
            <a:r>
              <a:rPr lang="en-US" dirty="0" smtClean="0"/>
              <a:t>Self esteem is important because we need a sense of self worth. Our sense of self worth or lack of it, affects all that we do in life..</a:t>
            </a:r>
            <a:endParaRPr lang="en-US" dirty="0"/>
          </a:p>
        </p:txBody>
      </p:sp>
      <p:pic>
        <p:nvPicPr>
          <p:cNvPr id="1026" name="Picture 2" descr="https://encrypted-tbn2.gstatic.com/images?q=tbn:ANd9GcSNYHlD5ui4dAr5Q5kVkJlAErizL-FwUzVCXhxv2skUVo9uXLkBE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200400"/>
            <a:ext cx="3276600" cy="2895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breez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Alone or Together?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Humans are social beings. We like to spend time with others, go </a:t>
            </a:r>
            <a:r>
              <a:rPr lang="en-US" smtClean="0"/>
              <a:t>out with </a:t>
            </a:r>
            <a:r>
              <a:rPr lang="en-US" dirty="0" smtClean="0"/>
              <a:t>friends, have people into our homes, join in group activities and date</a:t>
            </a:r>
            <a:endParaRPr lang="en-US" dirty="0"/>
          </a:p>
        </p:txBody>
      </p:sp>
      <p:pic>
        <p:nvPicPr>
          <p:cNvPr id="1026" name="Picture 2" descr="https://encrypted-tbn2.gstatic.com/images?q=tbn:ANd9GcTHO9Dip8W56irBrE0z73bJmR7qSY_KveOoQnxtpmShGmo3wDmY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810000"/>
            <a:ext cx="2876328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5664"/>
          </a:xfrm>
        </p:spPr>
        <p:txBody>
          <a:bodyPr/>
          <a:lstStyle/>
          <a:p>
            <a:r>
              <a:rPr lang="en-US" dirty="0" smtClean="0"/>
              <a:t>Alone or Together?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2819399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Most people also like to have time to themselves establishing a balance between “people time” and “alone time”. It is an important part of determining the number and types of relationships we form in our lives. </a:t>
            </a:r>
            <a:endParaRPr lang="en-CA" dirty="0"/>
          </a:p>
        </p:txBody>
      </p:sp>
      <p:pic>
        <p:nvPicPr>
          <p:cNvPr id="15362" name="Picture 2" descr="http://www.my-so-called-luck.de/wp-content/uploads/2013/02/Alone-Tim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962400"/>
            <a:ext cx="2924175" cy="3409950"/>
          </a:xfrm>
          <a:prstGeom prst="rect">
            <a:avLst/>
          </a:prstGeom>
          <a:noFill/>
        </p:spPr>
      </p:pic>
      <p:pic>
        <p:nvPicPr>
          <p:cNvPr id="15364" name="Picture 4" descr="https://encrypted-tbn2.gstatic.com/images?q=tbn:ANd9GcSq1zSjfdg8uOg6vZ0Ls11Af7oapucljpHni-FWkPY8Qd9AsLl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962400"/>
            <a:ext cx="3162300" cy="2362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Alone or Together?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Some people are more comfortable in small groups or with one person, while others rather large groups</a:t>
            </a:r>
            <a:endParaRPr lang="en-CA" dirty="0"/>
          </a:p>
        </p:txBody>
      </p:sp>
      <p:pic>
        <p:nvPicPr>
          <p:cNvPr id="16386" name="Picture 2" descr="https://encrypted-tbn0.gstatic.com/images?q=tbn:ANd9GcScvv80T8lHg1DLwebQtm1xIL1iqqoOH5C4lU6hPtclHizKp_3Wc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86200"/>
            <a:ext cx="2476500" cy="1847851"/>
          </a:xfrm>
          <a:prstGeom prst="rect">
            <a:avLst/>
          </a:prstGeom>
          <a:noFill/>
        </p:spPr>
      </p:pic>
      <p:pic>
        <p:nvPicPr>
          <p:cNvPr id="16388" name="Picture 4" descr="https://encrypted-tbn1.gstatic.com/images?q=tbn:ANd9GcRcZV6ebrnR1CQHwMipBdyV1nvgJVg7f1JLl3HpPNDhUiC5-aZ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8862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Alone or Together?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Some people have a small number of friends  while others spend time with many different  people. </a:t>
            </a:r>
          </a:p>
          <a:p>
            <a:r>
              <a:rPr lang="en-CA" dirty="0" smtClean="0">
                <a:solidFill>
                  <a:schemeClr val="tx2">
                    <a:lumMod val="10000"/>
                  </a:schemeClr>
                </a:solidFill>
              </a:rPr>
              <a:t>“whatever we choose relationships are an important part of your lives”</a:t>
            </a:r>
            <a:endParaRPr lang="en-CA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7410" name="Picture 2" descr="https://encrypted-tbn2.gstatic.com/images?q=tbn:ANd9GcRIgnA22e8csNiJZRfxEaxmJKCv-YfZlWJs7RatVpQJiJ-ML5pli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343400"/>
            <a:ext cx="4191000" cy="2209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What are some types of Relationships?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191000" cy="452628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People who:</a:t>
            </a:r>
          </a:p>
          <a:p>
            <a:pPr lvl="1"/>
            <a:r>
              <a:rPr lang="en-CA" dirty="0" smtClean="0"/>
              <a:t>We love</a:t>
            </a:r>
          </a:p>
          <a:p>
            <a:pPr lvl="1"/>
            <a:r>
              <a:rPr lang="en-CA" dirty="0" smtClean="0"/>
              <a:t>Are in our family</a:t>
            </a:r>
          </a:p>
          <a:p>
            <a:pPr lvl="1"/>
            <a:r>
              <a:rPr lang="en-CA" dirty="0" smtClean="0"/>
              <a:t>Go to school with</a:t>
            </a:r>
          </a:p>
          <a:p>
            <a:pPr lvl="1"/>
            <a:r>
              <a:rPr lang="en-CA" dirty="0" smtClean="0"/>
              <a:t>Club/team</a:t>
            </a:r>
          </a:p>
          <a:p>
            <a:pPr lvl="1"/>
            <a:r>
              <a:rPr lang="en-CA" dirty="0" smtClean="0"/>
              <a:t>Hang out</a:t>
            </a:r>
          </a:p>
          <a:p>
            <a:pPr lvl="1"/>
            <a:r>
              <a:rPr lang="en-CA" dirty="0" smtClean="0"/>
              <a:t>Teach us</a:t>
            </a:r>
          </a:p>
          <a:p>
            <a:pPr lvl="1"/>
            <a:r>
              <a:rPr lang="en-CA" dirty="0" smtClean="0"/>
              <a:t>Don’t like</a:t>
            </a:r>
          </a:p>
          <a:p>
            <a:pPr lvl="1"/>
            <a:r>
              <a:rPr lang="en-CA" dirty="0" smtClean="0"/>
              <a:t>Work with</a:t>
            </a:r>
          </a:p>
          <a:p>
            <a:pPr lvl="1"/>
            <a:r>
              <a:rPr lang="en-CA" dirty="0" smtClean="0"/>
              <a:t>Attracted to</a:t>
            </a:r>
            <a:endParaRPr lang="en-CA" dirty="0"/>
          </a:p>
        </p:txBody>
      </p:sp>
      <p:pic>
        <p:nvPicPr>
          <p:cNvPr id="18434" name="Picture 2" descr="https://encrypted-tbn0.gstatic.com/images?q=tbn:ANd9GcSNTPCJDNs5x2pSYufEgf6tm-_hMY-botMdundvWFfZRIJlLbb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981200"/>
            <a:ext cx="3124200" cy="2971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There are many kinds of relationships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1. personal relationships (parent /child)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2. group relationships  (friends in class)</a:t>
            </a:r>
          </a:p>
          <a:p>
            <a:endParaRPr lang="en-CA" dirty="0" smtClean="0"/>
          </a:p>
          <a:p>
            <a:endParaRPr lang="en-CA" dirty="0" smtClean="0"/>
          </a:p>
        </p:txBody>
      </p:sp>
      <p:pic>
        <p:nvPicPr>
          <p:cNvPr id="19458" name="Picture 2" descr="https://encrypted-tbn2.gstatic.com/images?q=tbn:ANd9GcTp1KZ06mrosATSq-Tdv4SDzFcQvRCuvyeNMcsJPsFQAqnm0h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286000"/>
            <a:ext cx="1676400" cy="1905000"/>
          </a:xfrm>
          <a:prstGeom prst="rect">
            <a:avLst/>
          </a:prstGeom>
          <a:noFill/>
        </p:spPr>
      </p:pic>
      <p:pic>
        <p:nvPicPr>
          <p:cNvPr id="19460" name="Picture 4" descr="https://encrypted-tbn3.gstatic.com/images?q=tbn:ANd9GcSiVpvwYOwzkBa-sxxcQ-RbztJKce8Mmka_cdYPdz38t5S3pH5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4648200"/>
            <a:ext cx="3886200" cy="19621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There are many kinds of relationships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3.  formal relationships (organized clubs)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4.  authority based  relationships (supervisor/employee)</a:t>
            </a:r>
            <a:endParaRPr lang="en-CA" dirty="0"/>
          </a:p>
        </p:txBody>
      </p:sp>
      <p:pic>
        <p:nvPicPr>
          <p:cNvPr id="20482" name="Picture 2" descr="https://encrypted-tbn1.gstatic.com/images?q=tbn:ANd9GcTHZ-9Ee7CvCf4xHvo2qWiJX0ztDnwZaroGu6DWn5Zomc2NN7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438400"/>
            <a:ext cx="3581400" cy="1371600"/>
          </a:xfrm>
          <a:prstGeom prst="rect">
            <a:avLst/>
          </a:prstGeom>
          <a:noFill/>
        </p:spPr>
      </p:pic>
      <p:sp>
        <p:nvSpPr>
          <p:cNvPr id="20484" name="AutoShape 4" descr="data:image/jpeg;base64,/9j/4AAQSkZJRgABAQAAAQABAAD/2wCEAAkGBhQQEBAUEhQVEhQUFRQUFQ8UFRAQEBASFBUXFBQVFhUXHCceFxkjGRUVHy8gIycpLCwsFR4xNTAqNSYrLCkBCQoKDgwOGg8PGiwkHyQvMi4yLiwtNTUsLC0sNS01NTQvLjUsNSwsNCwtNCksLCwsLSwsNCwsLCksLCwsLCwpLv/AABEIAKgBKwMBIgACEQEDEQH/xAAcAAACAgMBAQAAAAAAAAAAAAAABQQGAgMHAQj/xABMEAABAwIDBAUIBQkGBAcAAAABAAIDBBEFEiEGMUFRE2FxgZEHFCIyobHB0SNCUmKSFTNDcnOCssLwJFOi0uHxFjRjgyVUdJOjs8P/xAAbAQEAAgMBAQAAAAAAAAAAAAAAAwUCBAYHAf/EAC4RAQACAQIEAwgBBQAAAAAAAAABAgMEEQUSITFBUWETFDJxkaGx8NEiM3KBwf/aAAwDAQACEQMRAD8A7ihCEAhCEAhCEAhCEAhCEAhCEAhCEAhCEAhaKytZCxz5XtYxupe4gAKmYj5XaaMkRslm+9YRsPZm9L/Co75aU+KW3ptDqNV/ZpM/j69l6QufUXlihcbSQSsH2mlklu0aHwurnhONQ1TM8EjZG8baOaeTmnVp7QvlM1L/AAyz1PD9TpY3zUmI8/D6x0TkIQpWiEIQgEIQgEIQgEIQgEIQgEIQgEIQgEIQgEIQgEIQgELRLU20Wk1SCahLzVL2PELGx3c+SCehC1zzhgue4cyg2IUDzy6888QMEKA2tUyKQOFwgzWmsq2wxvkkOVjGlznHg1ouStyoHlmxQx0UcYNumlAd1sYC4j8WTwWGS3JWbNnSYPeM1cXnP2UDarbR9fMXOu2NpPRQ8Gj7Tubzz7gq++W6h9Isum0VFbe07y9Uw+zwUjHjjaIS4prb1MwvHJaSZssLi1w4b2ubxa4cWn+tUm6RbXz3svkRMTvDO163rNbRvEvpPZ3HWVtNHMzQOHpN3ljxo5p7D4ix4pkuS+RPFT0tTAfVLRM0cAWkMd4hzPwrrSvMN+ekTLy7iOljTam2Ovbw+U/uwQsTIEdIFK0GSF4DdeoBC8JWHThBsQtXnAWbJAdyDJCxe8AXKjmsQSkKKKpZtqUG9C8BuvUAhCEAhCEAtVTLlY48gtqjYkwmGQDflNu7X4IEjqtYGrSc1ax87QODVqPNWJc6rUSorNEF9wKs6WBp4i7T+6dPZZK8ZxD6ct4MAHeRmPvHgpGxsZFK0n67nOHZew9gv3qv7Skx1j77nhjh4ZT7WlAybWINYkjatBq0Dnz1McFrrvLeYv3j/RVM1abbLOL5+prXE9+nxQXFcz8uVMTTUsnBsrmn99lx/AumJPtbgArqOaA2Be27HH6sjfSYey4F+olR5K81Zht6PN7DPXJPhL5rfHYLUpFRTPje+OQFj2OLXMO9rhoQVEkntoqvkd57xE9YllnR0ijdKso7uIa0FziQA0AlziTYAAbzdOQ94dR8h9MXVdRJ9VkOQn70j2keyNy61XVuU5R3/JIvJvsmcOo2tePppT0ku45XEWay/wB0adpctNfXfSyfrOHgbKzw05KRDh+I6iNRqLXjt2+ht54svO0hFYsjWKVoHbcRym/s5pvFIHNBG4i4VHmrNFY9lqgvpxfg9wHZe/xQFfid3loOjdD1nj4LSKtViGvJc4nfmN+2+qmNrEDl9aopxno3Ag7uHNLJatJ8QrUF3rsXDy3KfRyh3e4X9gWgViquG1noNv8A1qUwFWgeirWbatIhVrMVaC1YfVXNu9T1W8BlzSjqBJ93xVkQCEIQCEIQCELGSQNFygoW0uGOp5CQPo3n0Twad5aeXV1d6SOql0DEMUD2uYYw9pFiHHTwAVTnwIW0uPagTurFJwbDH1koY24aLZ5ODG/5jwHwWUGEMbIOnzmPW4ZbMeQ7OzVPsPxh+UCENhjHqxta02/WJ1J5lBcoIQxrWtFmtAaByAFgEl2rwI1MYdH+djuWjdnad7b91x1jrUCLaqRrsrw0nsIuO0fJTv8AinT82b9Thb3IOfGqLSWuBBBsWkEEEcCOBXhrVYdoHirIJiaxw/SAkvI5E2AI7UmdgB4FBGFVc2GpOgA1JK6Pstg5p4rv/OPsXD7I+q3336yk+x2FQRHM83mucubRrR9zhfr3/G5IBC0VtayCN8kjgxjBdzjuA/rguIbW+Uqeslc2F74IRo1jXFj3jm9zTc3+zew696hy5q446rLQcOy6208vSI8Z/esrZ5Xtl4JIjVB7IqhgF2khpqWDTLl3l44Edh0sRxCpgJNwm/TE3O9x3k6uPfxWroSeCrr5+ad4jZ2Ol4VOLHyTabIWF4LJUTMiaWMLzbPK9sUbesuPuFyeAXetgvJdT4flmc4VFRbSX9FHff0TefDMdeVrkLjDrNbcjdvCZbL7Tz0L+kicQwnWEk9HION28NOI1Czx56xO9oa2t4Vlyxy4r7enn/t9HqhbUQmGod9l/ptPb6w8feFccHxRlVBFNH6sjQ4A7xzaesG47lji+EMqYyx+nFrx6zHcx8lZxO/Vw9qzWZrbvDnQrFn54tGM4FLSvAf6TTfK9u5wHVvB13e9QLlfWKfNVro2AUBgp42H1rZnfrOOYjuvbuVd2R2VILZ5xro6OPlye7r5Dv7Lmg5ntHSGmqnj6ryZGHhZxu4dxuPDmozK1dDxzDIqiPJMQ3i19w1zDzBK5nWYS+KRzA5sgG6Rhu1w+B6kG+WrUFzXSvaxgzOcQAOZO5eiikJAtqSBqQ0a8ydAug7K7LMph0jnCSUj1xqxgO8N+fuQL8f2aMVNC6MZjCzLJbe5vrFwHU4uPY7qVWbXLrT3gC5IA5k2Coe02CU7nZqd1nk+kxoJiPMg7mns8OKBK2uWxtaso9nnc0+2cweKN+aUlzgfQBHoDr6z27vcDvZnDjHHneLOfY2O9reAPXx8E5XjXAi41HNeoBCEIBCEIBJsWrt/IJhXT5W9btB8VWcaByG2pOgHWdAgW0OJ55HDrTlwuFWsDoskklzez3C/A5SRf2KwPfogjVUQsUlwmoPTPaN2/s5qZPUyMNiwvbzbqbdi04XABO94uMwByEWLf9/ggZ4lhplaC0gPG6+48wUugke12V4LTyPHsPFP94Sx7TcMe4OLmh7XWIy6lpHaC0j/AHQSY2XWTmBR6We413jQ9q2yPQan1TWp9gOL5z0ZN9LtPHTeFS8VhcQ5zfqNL3D7oIBt+K/cV5gWJZJGO5EE9nEeF0CDylbZedzuhY4iCFxbYfpZGmznnqBuB48VRckdwbuv2gBWTFPJ1XipkZHTvlaXuLJg6MRPaSS12YuAGltClO02z8uHSxw1GUvfE2U9GS4MDnOaGkkC59Dhpqqm+PJMzaz0HTavSUrTDi2nb93aBPy06+Pio88eY+vbqt71pc/rWsyBQxSVjk1VLRt/3+Evo8o+117/APZePrQRrwUETFXvyNbOsnr3PlGcQM6RrTYt6QuDWEjjb0j2gclnXFzTtLVz6/2GOb1jpEOt+T/DX0+G0scgs/KXlp3t6R7pMpHAgOAPWCvMVxm7yxriANNDYnvCa4zW9FE48ToO08fBc5ZUl9QBwsSfED4q4rG0bQ87y5JyXm9u8zv9T19ODqdTzOpWp9GOS3MeiR6+oxS4jJB6rzYfUd6TfA7u6ysB2gZ5sZuPq5P+p9n49ioOJ1Lg4AXNzwXsbXiOzj6Ny4M5OIAJ7bAIGPnHTOLnek47yf60C3MpQlOCP9b9Yp6x2iCPLCBvWiLEOiOaM5SOW49o4hZ4g7QpLhwc97xa7W2N/cPYgs1dj5lLS4ZQAPR4ZuJW2nIcLqrzhz5mMN2XPLgNfhbvTvz0R5WNBe8/VHNA4bEFrq5cjSVjSh9iXjU8AQbeC8rI87HNsdRyKCbgmKZgOR3/ADT9UPZ2GSMAPY5vaCFd6WTMxp7vDRBtQhCAQhCBfjMN2Bw3sN/3Tofge5JMRmytzjUtIeB1tOYe5P8AFpssR+96Pjv9irgFwQUCfBHWZrx4qb59lcRx016lE6HoSW8PqnmOXaodbNfcbHmEDZ+IHmk02KBlQ0ncRY9XJRTVP6j17lYdg6RkkszpGNc5oYWEjNk1de1+O7VBsbX33JZtHOQ2le02N52HszMeP4yrrVbLwyOLvTYSbkMdZpPE2INu5VTbanaySniYLNjY51t5u91iSTvPoIItBMbXcbk633KcJbpM2bKFk2tQN7A3B3Oa5h/Ve0sJ7r37ku2fw8EEu1INrdY3rdSuMhsOVyTuAU6BrY2ua03Otz1nVBcsM/MxX+yPC2nsXKfLrhln0tRvu18JbpfQ9I2w5ek/XhpzXWKH81H+o3+ELkXlwq81TSxcGROk75H5f/zUOedqSs+FVm2prt6/hycwk6nTqC86DrUx5CwLeSr95dd7Om+zXFFZdP8AIfVBtXUMO98Nx1ljxceDr9y5uxW/yWvIxaltx6UHs6GQ/AJjtPPD5rMMTpckekz9Orsm0TruA3gNv4k/JUykoznfJubm6MdZtmd4DL+JW3GpLzubya34n4pHWVDWiKMfUa9zut0jz8GjxVs8/bGOsvXyAhL31dl4yqug11k2Q5lrw6lmrnlsWVoFsz3GwaDxtvKxxL0mu7E62AIZJNyMd+5rhf3oI9RE2KV7GerHljHM5GgOJ6y7Me9bhNolIqsxc473EuPa43+KzbWIJFbLoUvwhz29M9rS5rS3PbUtBzWJHLQ68FuqJLhMfJ/Jaqlb9qMnva5tveUHjK1shblFydAdL68LptS0bAczvWtbT5pPtBhjqercWaMd9I0cASTmaOWt+5wWI2ha22a4PKxPtQWUFjb5RYneeJUOtxUsG9JpdpGH1bk8ljA8y6u7hwCCazGZX+oyR99xax7ge8CyteBMkEX0oyuJJDbgkCw32470YB/y8YH1bjwJ+FkxQCEIQCEIQKtojaIO4NcCeoG7feQq3X1uRhcyzrC51toFdKqnEjHMducCD3rmuJUroXvhk5aH6rmncQgzfiQmj6945gpHVzuFjY2JIBsbEixIvz1HiFJip3MsWntHBWyXBRJhI09MZpweu5J8WaeCCn0tyrXsJpPKOcYPg4fNVqjarHsi/LVgfajcP4XfBBelQNsResP7Nn8yv6ou2LP7WOuNnvcEFYrLha20UoiZM5to3uLWvuNSL8N43HwK31rdFdq7DwcJY0DVkUTx2tAc4+Bd4oKlRYgyFjy71jaw6gP9Uzo7CIE73anvVfmjuNd2ngmjqu9g3UaAAa35CyC/4FLmp4zyBH4SR8FxPyv1mbE5G/3cUTPEdJ/Ou24NSmKCNrhZ1iSN9i4k29tl867c1vTYjWP3jpntB5tYcjfY0LV1M7ViF7wPHzZrW8o/Ku1EpC9pKgHQ77rCVdH2b2KDdn66qe0dLM0PjJGrIYJA4W5Zi1xPMZVr0rzQt8+X2N67+MxCgjerd5Lnf+K0fbKP/hkVSeNSrR5NXWxSj/XcPGN4UVPjj5rHU9dPk/xn8On41WO6aR7fqvII5tacvuCW4jOHujI32IPZv/rtUnGCWVEzHC13OI6w7UHwKU0k2bSxu1x17NFbvOmireWrXTTEm2o6joU6wyhE1VCwi4zZnDgWsGYjvtbvUra2C1a4/aYwnt1b7gECqob6JvyWWB1JYLje27D1tcMp99+5bagaDuWt9O6CtfC0Zmuma2285XPFrddiggX9Edii+cHNZS4B6A7Ex2ZpA6oeT9WGZ3i3J7nFBFiaS26abEaV3/bf/KoVM30O5M9h471jzyid7XMCCZto687ByjHtc75BVCrjVt2v/wCZ/wC233uVdqmaFAsYCMpLSGuvlcQQ11jY2O42PJPMMfdWbFMHD8LjaB6UUbJG9rW3f4gu8VUcOksQg6Ds4/6Nw5Ov4gfJNlX9mpvScOYB8D/qrAgEIQgEIQgFUNqoWvlIcL2De7S/xVvVOxwXnk7R7ggRTuAGm4LoeGwZaeJhG6NrSP3QCqFHT55Y2fae1p7CRf2XXSEHKGtDHOb9klvgbfBNdn5stXAeZLfxNIS7E47VE4/6kn8RW7AmE1dOPvg+HpfBB01UrbQf2hn7MfxOV1VP2xj+niPNlvBx+aCr1Q0K6VRQZqWNh+tC1p72AFc8rGeiewrptOyzGjk0DwCDlJi3g7xoe0aFONjI2tqRdoJIdlJAJa4a3HI2BHescbpejqphwLsw/fGb3krLCPRqIT99o8Tb4oL3W1IiikkO5jHPPY0Fx9y+VJpC4kneTcnmTqV9N7XG2H13/pp//qcvmSY6laOq7w6jgMbUvb5MaekM0sUbd8j2MHa9waPaV9LbRYe2PCqqFgsxlJLGxvJrIXBo8AFwLYKk6XFaBvKZr/8A27yfyL6YmiD2ua4XDgQRzBFiPBSaeP6Za3F8u2avp1fKMnA9QVh8njrYnRftR7WkJRiuHmnnmhdvikfHfnkcWg94F+9bNm8Q6CrppP7uaNx7A8ZvZdae3LaHRzaMmG0R4xP3h9IYxgkM4DpWm7BfM0lrso1IJG8Ln9LCGBdKxE/Qy/qP/hK5+WaK2eemmx0eapc77MZ163OAHsBWnbA2q9eMbPe4JrsRB6Mz+bmt/CL/AMyW7dx/TxHnHb8Lj/mQKXm+XtHvVwj2UaKw1GckXLuiI3SHS+a+7Um1t6ozAczRzc0eJC6ug5FHpccifemuzh+kqbf+Wm/lUSSKz5P13/xFNtj4c01R+xcPEj5IFcTxlT7YSH6WodyaweJJ/lVdiHojsVm2CGtQf2Y/jQaNqj/aj1MZ8T8UkqBoexPNomf2p/6rPclxhzOY37TmjxICDoMEX0bWn7IBHdZcxfTdFLIz7D3N7gbD2WXU1Rdp6XJVuPCRrX9/qn+G/egk7PVWWRl+dvHRXFUOmFrFXtrrgHmg9QhCAQoxmWDqqyCYqpiUN3yO5uPgt+MbQCJzQTYEb+Zvu/rmktXjzHD1h4hBuwWK9ZD1Zj4MdZXhc3wnFh5zG4EaZrngAWkKz1OOjI7Kdcptv320QVPEhmqJiOMjyPxFTNn4slVC52gBdcnQC7HAJdHUOB1jf4X9yksxH7rx+475IOjskBFwQRzGoVZ2tZmkhtwa72kW9xSrBMacyV9w4MLeLXAF1xa3ddasQ2gvM4uvbc3Q2y8Pig0V0dgujtdouY1eKCQWAJJ6irXBtA3K0a6AC9jwCCDtdF/aWEfWjHiHOHyUOCMtLHfZc13gQVjj2J55WOs4gNtfK7Q3JPDrCizbQsiY5zrgNFybFOz7ETado7rbtxOG4bXHnBI38TS0e9fNTwr9tB5RH1VM+mDAGPLfpC4l+Vrg/La1t7RzVGkAPUqzPlre0cruOFaLLpsNvaxtMz29Fq8jtPmxaI/Yjmf/AIcn86+gs4Xz35Jq0RYm25t0kUjAfvaPA/wFdx8761uaf4HOcX3946+Ti3lbw7osTlcN0rI5R226N3tjJ71SOJXSvLF6dRSEbzE8HsD7j3lc/wDNLC91o55iLzDp+F0tk01Len46PpaSr6SjDh+kiYR19I0fNVappsoSrZ7GJZ8PpRGC8wgwvaCBYssGnU/Yy+KlPmnIsYXeLPmrOs80RLiM+OcWS1J8JmFu2RbamHW959tvglO3AzSQD7r/AHt+RWOEV8kUQaWG93HhxN0vxh8ssoeGXAaG2uARYk/FZIUeClIfGeAewnqAcCVfajGomGxdc8Q27rdtlQxUzAW6J3iz5rQDOHEiI2PW0a+KDa+P1jxJJ8TdNNingTTX4xn2OF/ekknTn9H7WrClE0b8xaQLEejckg6HdwQSY6c5B2Kx7DCwnHHMz3OSCTEnW0Y/8DvktuBYq6ORxc1zQW2Nxa+tx8UDXG25qp/U1g9l/iotNF9PD+0Z7HAqHHtI0ucXkZide1bG4zG6SPK4XD2nfyIJQdBVX20h1p3dbm+IBHuKmjG280n2nxZrmRajR9z1eiQPegwpISQrhRuvGw/dHuVLocYY0DUeKeYXjYfdo4C/tQPkKIKpZecIMDGsTDdS8q8yIF0uHtd6zWu7QD71p/IsX92z8Lfkm2RGRAr/ACY0bmgdwR+TxyTTIvMiBX5gOS8/J45Jr0aOjQKTh45LzzAck36NedEgUGgHJY+Y9ScdEjokCY0XUlG0uz7qqmlhBDS8CzjewLXBwv1XFu9W/ol50K+TG8bSypeaWi1e8dXDJPJPXDc6A/vyf5EN8klYfWkhHYZHfyhdz6BeGBQ+74/JZzxfVTG3N9nIsB8lktPURTOlDjG7MGNaWgkbrm+5XropuQVj6BedAFLWsV6Qr8ua+aea87y5DtrsfW1VQJGMD2hjWhudjctrk6OI3k371XW+T3ET+gt2ywf519A9AjoFDbT0tO8rHDxfU4ccY67bR6Oe7BbLz0UUomy5pHNdlacwblBG/iTf2K1inKb9AjoVNWsVjaFdmzWzXnJfvJX5qvfNE06Je9EskRWKPqXvmQ5Jn0S96NAr8xHJemgHJNOjR0aBX5gOS9/Jw5Jp0aOjQKfyUw72jwC9GFsH1QO4Jr0aOjQLPyc3kh2FsO9oPaAU0yIyIE//AA/Cf0Uf4G/JboMKjZ6jGt7AB7kyyL3IgithWXRqRkRlQbEIQgLIQhB5ZFkIQFkEIQgLIshCDzKjKhCAyoshCAyoshCAsjKhCAyoyoQgMqMqEIDKiyEIDKvbIQgMqLIQgLIshCAsiyEIBe2QhB5Ze2QhAWQhCD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486" name="AutoShape 6" descr="data:image/jpeg;base64,/9j/4AAQSkZJRgABAQAAAQABAAD/2wCEAAkGBhQQEBAUEhQVEhQUFRQUFQ8UFRAQEBASFBUXFBQVFhUXHCceFxkjGRUVHy8gIycpLCwsFR4xNTAqNSYrLCkBCQoKDgwOGg8PGiwkHyQvMi4yLiwtNTUsLC0sNS01NTQvLjUsNSwsNCwtNCksLCwsLSwsNCwsLCksLCwsLCwpLv/AABEIAKgBKwMBIgACEQEDEQH/xAAcAAACAgMBAQAAAAAAAAAAAAAABQQGAgMHAQj/xABMEAABAwIDBAUIBQkGBAcAAAABAAIDBBEFEiEGMUFRE2FxgZEHFCIyobHB0SNCUmKSFTNDcnOCssLwJFOi0uHxFjRjgyVUdJOjs8P/xAAbAQEAAgMBAQAAAAAAAAAAAAAAAwUCBAYHAf/EAC4RAQACAQIEAwgBBQAAAAAAAAABAgMEEQUSITFBUWETFDJxkaGx8NEiM3KBwf/aAAwDAQACEQMRAD8A7ihCEAhCEAhCEAhCEAhCEAhCEAhCEAhCEAhaKytZCxz5XtYxupe4gAKmYj5XaaMkRslm+9YRsPZm9L/Co75aU+KW3ptDqNV/ZpM/j69l6QufUXlihcbSQSsH2mlklu0aHwurnhONQ1TM8EjZG8baOaeTmnVp7QvlM1L/AAyz1PD9TpY3zUmI8/D6x0TkIQpWiEIQgEIQgEIQgEIQgEIQgEIQgEIQgEIQgEIQgEIQgELRLU20Wk1SCahLzVL2PELGx3c+SCehC1zzhgue4cyg2IUDzy6888QMEKA2tUyKQOFwgzWmsq2wxvkkOVjGlznHg1ouStyoHlmxQx0UcYNumlAd1sYC4j8WTwWGS3JWbNnSYPeM1cXnP2UDarbR9fMXOu2NpPRQ8Gj7Tubzz7gq++W6h9Isum0VFbe07y9Uw+zwUjHjjaIS4prb1MwvHJaSZssLi1w4b2ubxa4cWn+tUm6RbXz3svkRMTvDO163rNbRvEvpPZ3HWVtNHMzQOHpN3ljxo5p7D4ix4pkuS+RPFT0tTAfVLRM0cAWkMd4hzPwrrSvMN+ekTLy7iOljTam2Ovbw+U/uwQsTIEdIFK0GSF4DdeoBC8JWHThBsQtXnAWbJAdyDJCxe8AXKjmsQSkKKKpZtqUG9C8BuvUAhCEAhCEAtVTLlY48gtqjYkwmGQDflNu7X4IEjqtYGrSc1ax87QODVqPNWJc6rUSorNEF9wKs6WBp4i7T+6dPZZK8ZxD6ct4MAHeRmPvHgpGxsZFK0n67nOHZew9gv3qv7Skx1j77nhjh4ZT7WlAybWINYkjatBq0Dnz1McFrrvLeYv3j/RVM1abbLOL5+prXE9+nxQXFcz8uVMTTUsnBsrmn99lx/AumJPtbgArqOaA2Be27HH6sjfSYey4F+olR5K81Zht6PN7DPXJPhL5rfHYLUpFRTPje+OQFj2OLXMO9rhoQVEkntoqvkd57xE9YllnR0ijdKso7uIa0FziQA0AlziTYAAbzdOQ94dR8h9MXVdRJ9VkOQn70j2keyNy61XVuU5R3/JIvJvsmcOo2tePppT0ku45XEWay/wB0adpctNfXfSyfrOHgbKzw05KRDh+I6iNRqLXjt2+ht54svO0hFYsjWKVoHbcRym/s5pvFIHNBG4i4VHmrNFY9lqgvpxfg9wHZe/xQFfid3loOjdD1nj4LSKtViGvJc4nfmN+2+qmNrEDl9aopxno3Ag7uHNLJatJ8QrUF3rsXDy3KfRyh3e4X9gWgViquG1noNv8A1qUwFWgeirWbatIhVrMVaC1YfVXNu9T1W8BlzSjqBJ93xVkQCEIQCEIQCELGSQNFygoW0uGOp5CQPo3n0Twad5aeXV1d6SOql0DEMUD2uYYw9pFiHHTwAVTnwIW0uPagTurFJwbDH1koY24aLZ5ODG/5jwHwWUGEMbIOnzmPW4ZbMeQ7OzVPsPxh+UCENhjHqxta02/WJ1J5lBcoIQxrWtFmtAaByAFgEl2rwI1MYdH+djuWjdnad7b91x1jrUCLaqRrsrw0nsIuO0fJTv8AinT82b9Thb3IOfGqLSWuBBBsWkEEEcCOBXhrVYdoHirIJiaxw/SAkvI5E2AI7UmdgB4FBGFVc2GpOgA1JK6Pstg5p4rv/OPsXD7I+q3336yk+x2FQRHM83mucubRrR9zhfr3/G5IBC0VtayCN8kjgxjBdzjuA/rguIbW+Uqeslc2F74IRo1jXFj3jm9zTc3+zew696hy5q446rLQcOy6208vSI8Z/esrZ5Xtl4JIjVB7IqhgF2khpqWDTLl3l44Edh0sRxCpgJNwm/TE3O9x3k6uPfxWroSeCrr5+ad4jZ2Ol4VOLHyTabIWF4LJUTMiaWMLzbPK9sUbesuPuFyeAXetgvJdT4flmc4VFRbSX9FHff0TefDMdeVrkLjDrNbcjdvCZbL7Tz0L+kicQwnWEk9HION28NOI1Czx56xO9oa2t4Vlyxy4r7enn/t9HqhbUQmGod9l/ptPb6w8feFccHxRlVBFNH6sjQ4A7xzaesG47lji+EMqYyx+nFrx6zHcx8lZxO/Vw9qzWZrbvDnQrFn54tGM4FLSvAf6TTfK9u5wHVvB13e9QLlfWKfNVro2AUBgp42H1rZnfrOOYjuvbuVd2R2VILZ5xro6OPlye7r5Dv7Lmg5ntHSGmqnj6ryZGHhZxu4dxuPDmozK1dDxzDIqiPJMQ3i19w1zDzBK5nWYS+KRzA5sgG6Rhu1w+B6kG+WrUFzXSvaxgzOcQAOZO5eiikJAtqSBqQ0a8ydAug7K7LMph0jnCSUj1xqxgO8N+fuQL8f2aMVNC6MZjCzLJbe5vrFwHU4uPY7qVWbXLrT3gC5IA5k2Coe02CU7nZqd1nk+kxoJiPMg7mns8OKBK2uWxtaso9nnc0+2cweKN+aUlzgfQBHoDr6z27vcDvZnDjHHneLOfY2O9reAPXx8E5XjXAi41HNeoBCEIBCEIBJsWrt/IJhXT5W9btB8VWcaByG2pOgHWdAgW0OJ55HDrTlwuFWsDoskklzez3C/A5SRf2KwPfogjVUQsUlwmoPTPaN2/s5qZPUyMNiwvbzbqbdi04XABO94uMwByEWLf9/ggZ4lhplaC0gPG6+48wUugke12V4LTyPHsPFP94Sx7TcMe4OLmh7XWIy6lpHaC0j/AHQSY2XWTmBR6We413jQ9q2yPQan1TWp9gOL5z0ZN9LtPHTeFS8VhcQ5zfqNL3D7oIBt+K/cV5gWJZJGO5EE9nEeF0CDylbZedzuhY4iCFxbYfpZGmznnqBuB48VRckdwbuv2gBWTFPJ1XipkZHTvlaXuLJg6MRPaSS12YuAGltClO02z8uHSxw1GUvfE2U9GS4MDnOaGkkC59Dhpqqm+PJMzaz0HTavSUrTDi2nb93aBPy06+Pio88eY+vbqt71pc/rWsyBQxSVjk1VLRt/3+Evo8o+117/APZePrQRrwUETFXvyNbOsnr3PlGcQM6RrTYt6QuDWEjjb0j2gclnXFzTtLVz6/2GOb1jpEOt+T/DX0+G0scgs/KXlp3t6R7pMpHAgOAPWCvMVxm7yxriANNDYnvCa4zW9FE48ToO08fBc5ZUl9QBwsSfED4q4rG0bQ87y5JyXm9u8zv9T19ODqdTzOpWp9GOS3MeiR6+oxS4jJB6rzYfUd6TfA7u6ysB2gZ5sZuPq5P+p9n49ioOJ1Lg4AXNzwXsbXiOzj6Ny4M5OIAJ7bAIGPnHTOLnek47yf60C3MpQlOCP9b9Yp6x2iCPLCBvWiLEOiOaM5SOW49o4hZ4g7QpLhwc97xa7W2N/cPYgs1dj5lLS4ZQAPR4ZuJW2nIcLqrzhz5mMN2XPLgNfhbvTvz0R5WNBe8/VHNA4bEFrq5cjSVjSh9iXjU8AQbeC8rI87HNsdRyKCbgmKZgOR3/ADT9UPZ2GSMAPY5vaCFd6WTMxp7vDRBtQhCAQhCBfjMN2Bw3sN/3Tofge5JMRmytzjUtIeB1tOYe5P8AFpssR+96Pjv9irgFwQUCfBHWZrx4qb59lcRx016lE6HoSW8PqnmOXaodbNfcbHmEDZ+IHmk02KBlQ0ncRY9XJRTVP6j17lYdg6RkkszpGNc5oYWEjNk1de1+O7VBsbX33JZtHOQ2le02N52HszMeP4yrrVbLwyOLvTYSbkMdZpPE2INu5VTbanaySniYLNjY51t5u91iSTvPoIItBMbXcbk633KcJbpM2bKFk2tQN7A3B3Oa5h/Ve0sJ7r37ku2fw8EEu1INrdY3rdSuMhsOVyTuAU6BrY2ua03Otz1nVBcsM/MxX+yPC2nsXKfLrhln0tRvu18JbpfQ9I2w5ek/XhpzXWKH81H+o3+ELkXlwq81TSxcGROk75H5f/zUOedqSs+FVm2prt6/hycwk6nTqC86DrUx5CwLeSr95dd7Om+zXFFZdP8AIfVBtXUMO98Nx1ljxceDr9y5uxW/yWvIxaltx6UHs6GQ/AJjtPPD5rMMTpckekz9Orsm0TruA3gNv4k/JUykoznfJubm6MdZtmd4DL+JW3GpLzubya34n4pHWVDWiKMfUa9zut0jz8GjxVs8/bGOsvXyAhL31dl4yqug11k2Q5lrw6lmrnlsWVoFsz3GwaDxtvKxxL0mu7E62AIZJNyMd+5rhf3oI9RE2KV7GerHljHM5GgOJ6y7Me9bhNolIqsxc473EuPa43+KzbWIJFbLoUvwhz29M9rS5rS3PbUtBzWJHLQ68FuqJLhMfJ/Jaqlb9qMnva5tveUHjK1shblFydAdL68LptS0bAczvWtbT5pPtBhjqercWaMd9I0cASTmaOWt+5wWI2ha22a4PKxPtQWUFjb5RYneeJUOtxUsG9JpdpGH1bk8ljA8y6u7hwCCazGZX+oyR99xax7ge8CyteBMkEX0oyuJJDbgkCw32470YB/y8YH1bjwJ+FkxQCEIQCEIQKtojaIO4NcCeoG7feQq3X1uRhcyzrC51toFdKqnEjHMducCD3rmuJUroXvhk5aH6rmncQgzfiQmj6945gpHVzuFjY2JIBsbEixIvz1HiFJip3MsWntHBWyXBRJhI09MZpweu5J8WaeCCn0tyrXsJpPKOcYPg4fNVqjarHsi/LVgfajcP4XfBBelQNsResP7Nn8yv6ou2LP7WOuNnvcEFYrLha20UoiZM5to3uLWvuNSL8N43HwK31rdFdq7DwcJY0DVkUTx2tAc4+Bd4oKlRYgyFjy71jaw6gP9Uzo7CIE73anvVfmjuNd2ngmjqu9g3UaAAa35CyC/4FLmp4zyBH4SR8FxPyv1mbE5G/3cUTPEdJ/Ou24NSmKCNrhZ1iSN9i4k29tl867c1vTYjWP3jpntB5tYcjfY0LV1M7ViF7wPHzZrW8o/Ku1EpC9pKgHQ77rCVdH2b2KDdn66qe0dLM0PjJGrIYJA4W5Zi1xPMZVr0rzQt8+X2N67+MxCgjerd5Lnf+K0fbKP/hkVSeNSrR5NXWxSj/XcPGN4UVPjj5rHU9dPk/xn8On41WO6aR7fqvII5tacvuCW4jOHujI32IPZv/rtUnGCWVEzHC13OI6w7UHwKU0k2bSxu1x17NFbvOmireWrXTTEm2o6joU6wyhE1VCwi4zZnDgWsGYjvtbvUra2C1a4/aYwnt1b7gECqob6JvyWWB1JYLje27D1tcMp99+5bagaDuWt9O6CtfC0Zmuma2285XPFrddiggX9Edii+cHNZS4B6A7Ex2ZpA6oeT9WGZ3i3J7nFBFiaS26abEaV3/bf/KoVM30O5M9h471jzyid7XMCCZto687ByjHtc75BVCrjVt2v/wCZ/wC233uVdqmaFAsYCMpLSGuvlcQQ11jY2O42PJPMMfdWbFMHD8LjaB6UUbJG9rW3f4gu8VUcOksQg6Ds4/6Nw5Ov4gfJNlX9mpvScOYB8D/qrAgEIQgEIQgFUNqoWvlIcL2De7S/xVvVOxwXnk7R7ggRTuAGm4LoeGwZaeJhG6NrSP3QCqFHT55Y2fae1p7CRf2XXSEHKGtDHOb9klvgbfBNdn5stXAeZLfxNIS7E47VE4/6kn8RW7AmE1dOPvg+HpfBB01UrbQf2hn7MfxOV1VP2xj+niPNlvBx+aCr1Q0K6VRQZqWNh+tC1p72AFc8rGeiewrptOyzGjk0DwCDlJi3g7xoe0aFONjI2tqRdoJIdlJAJa4a3HI2BHescbpejqphwLsw/fGb3krLCPRqIT99o8Tb4oL3W1IiikkO5jHPPY0Fx9y+VJpC4kneTcnmTqV9N7XG2H13/pp//qcvmSY6laOq7w6jgMbUvb5MaekM0sUbd8j2MHa9waPaV9LbRYe2PCqqFgsxlJLGxvJrIXBo8AFwLYKk6XFaBvKZr/8A27yfyL6YmiD2ua4XDgQRzBFiPBSaeP6Za3F8u2avp1fKMnA9QVh8njrYnRftR7WkJRiuHmnnmhdvikfHfnkcWg94F+9bNm8Q6CrppP7uaNx7A8ZvZdae3LaHRzaMmG0R4xP3h9IYxgkM4DpWm7BfM0lrso1IJG8Ln9LCGBdKxE/Qy/qP/hK5+WaK2eemmx0eapc77MZ163OAHsBWnbA2q9eMbPe4JrsRB6Mz+bmt/CL/AMyW7dx/TxHnHb8Lj/mQKXm+XtHvVwj2UaKw1GckXLuiI3SHS+a+7Um1t6ozAczRzc0eJC6ug5FHpccifemuzh+kqbf+Wm/lUSSKz5P13/xFNtj4c01R+xcPEj5IFcTxlT7YSH6WodyaweJJ/lVdiHojsVm2CGtQf2Y/jQaNqj/aj1MZ8T8UkqBoexPNomf2p/6rPclxhzOY37TmjxICDoMEX0bWn7IBHdZcxfTdFLIz7D3N7gbD2WXU1Rdp6XJVuPCRrX9/qn+G/egk7PVWWRl+dvHRXFUOmFrFXtrrgHmg9QhCAQoxmWDqqyCYqpiUN3yO5uPgt+MbQCJzQTYEb+Zvu/rmktXjzHD1h4hBuwWK9ZD1Zj4MdZXhc3wnFh5zG4EaZrngAWkKz1OOjI7Kdcptv320QVPEhmqJiOMjyPxFTNn4slVC52gBdcnQC7HAJdHUOB1jf4X9yksxH7rx+475IOjskBFwQRzGoVZ2tZmkhtwa72kW9xSrBMacyV9w4MLeLXAF1xa3ddasQ2gvM4uvbc3Q2y8Pig0V0dgujtdouY1eKCQWAJJ6irXBtA3K0a6AC9jwCCDtdF/aWEfWjHiHOHyUOCMtLHfZc13gQVjj2J55WOs4gNtfK7Q3JPDrCizbQsiY5zrgNFybFOz7ETado7rbtxOG4bXHnBI38TS0e9fNTwr9tB5RH1VM+mDAGPLfpC4l+Vrg/La1t7RzVGkAPUqzPlre0cruOFaLLpsNvaxtMz29Fq8jtPmxaI/Yjmf/AIcn86+gs4Xz35Jq0RYm25t0kUjAfvaPA/wFdx8761uaf4HOcX3946+Ti3lbw7osTlcN0rI5R226N3tjJ71SOJXSvLF6dRSEbzE8HsD7j3lc/wDNLC91o55iLzDp+F0tk01Len46PpaSr6SjDh+kiYR19I0fNVappsoSrZ7GJZ8PpRGC8wgwvaCBYssGnU/Yy+KlPmnIsYXeLPmrOs80RLiM+OcWS1J8JmFu2RbamHW959tvglO3AzSQD7r/AHt+RWOEV8kUQaWG93HhxN0vxh8ssoeGXAaG2uARYk/FZIUeClIfGeAewnqAcCVfajGomGxdc8Q27rdtlQxUzAW6J3iz5rQDOHEiI2PW0a+KDa+P1jxJJ8TdNNingTTX4xn2OF/ekknTn9H7WrClE0b8xaQLEejckg6HdwQSY6c5B2Kx7DCwnHHMz3OSCTEnW0Y/8DvktuBYq6ORxc1zQW2Nxa+tx8UDXG25qp/U1g9l/iotNF9PD+0Z7HAqHHtI0ucXkZide1bG4zG6SPK4XD2nfyIJQdBVX20h1p3dbm+IBHuKmjG280n2nxZrmRajR9z1eiQPegwpISQrhRuvGw/dHuVLocYY0DUeKeYXjYfdo4C/tQPkKIKpZecIMDGsTDdS8q8yIF0uHtd6zWu7QD71p/IsX92z8Lfkm2RGRAr/ACY0bmgdwR+TxyTTIvMiBX5gOS8/J45Jr0aOjQKTh45LzzAck36NedEgUGgHJY+Y9ScdEjokCY0XUlG0uz7qqmlhBDS8CzjewLXBwv1XFu9W/ol50K+TG8bSypeaWi1e8dXDJPJPXDc6A/vyf5EN8klYfWkhHYZHfyhdz6BeGBQ+74/JZzxfVTG3N9nIsB8lktPURTOlDjG7MGNaWgkbrm+5XropuQVj6BedAFLWsV6Qr8ua+aea87y5DtrsfW1VQJGMD2hjWhudjctrk6OI3k371XW+T3ET+gt2ywf519A9AjoFDbT0tO8rHDxfU4ccY67bR6Oe7BbLz0UUomy5pHNdlacwblBG/iTf2K1inKb9AjoVNWsVjaFdmzWzXnJfvJX5qvfNE06Je9EskRWKPqXvmQ5Jn0S96NAr8xHJemgHJNOjR0aBX5gOS9/Jw5Jp0aOjQKfyUw72jwC9GFsH1QO4Jr0aOjQLPyc3kh2FsO9oPaAU0yIyIE//AA/Cf0Uf4G/JboMKjZ6jGt7AB7kyyL3IgithWXRqRkRlQbEIQgLIQhB5ZFkIQFkEIQgLIshCDzKjKhCAyoshCAyoshCAsjKhCAyoyoQgMqMqEIDKiyEIDKvbIQgMqLIQgLIshCAsiyEIBe2QhB5Ze2QhAWQhCD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488" name="AutoShape 8" descr="data:image/jpeg;base64,/9j/4AAQSkZJRgABAQAAAQABAAD/2wCEAAkGBhQQEBAUEhQVEhQUFRQUFQ8UFRAQEBASFBUXFBQVFhUXHCceFxkjGRUVHy8gIycpLCwsFR4xNTAqNSYrLCkBCQoKDgwOGg8PGiwkHyQvMi4yLiwtNTUsLC0sNS01NTQvLjUsNSwsNCwtNCksLCwsLSwsNCwsLCksLCwsLCwpLv/AABEIAKgBKwMBIgACEQEDEQH/xAAcAAACAgMBAQAAAAAAAAAAAAAABQQGAgMHAQj/xABMEAABAwIDBAUIBQkGBAcAAAABAAIDBBEFEiEGMUFRE2FxgZEHFCIyobHB0SNCUmKSFTNDcnOCssLwJFOi0uHxFjRjgyVUdJOjs8P/xAAbAQEAAgMBAQAAAAAAAAAAAAAAAwUCBAYHAf/EAC4RAQACAQIEAwgBBQAAAAAAAAABAgMEEQUSITFBUWETFDJxkaGx8NEiM3KBwf/aAAwDAQACEQMRAD8A7ihCEAhCEAhCEAhCEAhCEAhCEAhCEAhCEAhaKytZCxz5XtYxupe4gAKmYj5XaaMkRslm+9YRsPZm9L/Co75aU+KW3ptDqNV/ZpM/j69l6QufUXlihcbSQSsH2mlklu0aHwurnhONQ1TM8EjZG8baOaeTmnVp7QvlM1L/AAyz1PD9TpY3zUmI8/D6x0TkIQpWiEIQgEIQgEIQgEIQgEIQgEIQgEIQgEIQgEIQgEIQgELRLU20Wk1SCahLzVL2PELGx3c+SCehC1zzhgue4cyg2IUDzy6888QMEKA2tUyKQOFwgzWmsq2wxvkkOVjGlznHg1ouStyoHlmxQx0UcYNumlAd1sYC4j8WTwWGS3JWbNnSYPeM1cXnP2UDarbR9fMXOu2NpPRQ8Gj7Tubzz7gq++W6h9Isum0VFbe07y9Uw+zwUjHjjaIS4prb1MwvHJaSZssLi1w4b2ubxa4cWn+tUm6RbXz3svkRMTvDO163rNbRvEvpPZ3HWVtNHMzQOHpN3ljxo5p7D4ix4pkuS+RPFT0tTAfVLRM0cAWkMd4hzPwrrSvMN+ekTLy7iOljTam2Ovbw+U/uwQsTIEdIFK0GSF4DdeoBC8JWHThBsQtXnAWbJAdyDJCxe8AXKjmsQSkKKKpZtqUG9C8BuvUAhCEAhCEAtVTLlY48gtqjYkwmGQDflNu7X4IEjqtYGrSc1ax87QODVqPNWJc6rUSorNEF9wKs6WBp4i7T+6dPZZK8ZxD6ct4MAHeRmPvHgpGxsZFK0n67nOHZew9gv3qv7Skx1j77nhjh4ZT7WlAybWINYkjatBq0Dnz1McFrrvLeYv3j/RVM1abbLOL5+prXE9+nxQXFcz8uVMTTUsnBsrmn99lx/AumJPtbgArqOaA2Be27HH6sjfSYey4F+olR5K81Zht6PN7DPXJPhL5rfHYLUpFRTPje+OQFj2OLXMO9rhoQVEkntoqvkd57xE9YllnR0ijdKso7uIa0FziQA0AlziTYAAbzdOQ94dR8h9MXVdRJ9VkOQn70j2keyNy61XVuU5R3/JIvJvsmcOo2tePppT0ku45XEWay/wB0adpctNfXfSyfrOHgbKzw05KRDh+I6iNRqLXjt2+ht54svO0hFYsjWKVoHbcRym/s5pvFIHNBG4i4VHmrNFY9lqgvpxfg9wHZe/xQFfid3loOjdD1nj4LSKtViGvJc4nfmN+2+qmNrEDl9aopxno3Ag7uHNLJatJ8QrUF3rsXDy3KfRyh3e4X9gWgViquG1noNv8A1qUwFWgeirWbatIhVrMVaC1YfVXNu9T1W8BlzSjqBJ93xVkQCEIQCEIQCELGSQNFygoW0uGOp5CQPo3n0Twad5aeXV1d6SOql0DEMUD2uYYw9pFiHHTwAVTnwIW0uPagTurFJwbDH1koY24aLZ5ODG/5jwHwWUGEMbIOnzmPW4ZbMeQ7OzVPsPxh+UCENhjHqxta02/WJ1J5lBcoIQxrWtFmtAaByAFgEl2rwI1MYdH+djuWjdnad7b91x1jrUCLaqRrsrw0nsIuO0fJTv8AinT82b9Thb3IOfGqLSWuBBBsWkEEEcCOBXhrVYdoHirIJiaxw/SAkvI5E2AI7UmdgB4FBGFVc2GpOgA1JK6Pstg5p4rv/OPsXD7I+q3336yk+x2FQRHM83mucubRrR9zhfr3/G5IBC0VtayCN8kjgxjBdzjuA/rguIbW+Uqeslc2F74IRo1jXFj3jm9zTc3+zew696hy5q446rLQcOy6208vSI8Z/esrZ5Xtl4JIjVB7IqhgF2khpqWDTLl3l44Edh0sRxCpgJNwm/TE3O9x3k6uPfxWroSeCrr5+ad4jZ2Ol4VOLHyTabIWF4LJUTMiaWMLzbPK9sUbesuPuFyeAXetgvJdT4flmc4VFRbSX9FHff0TefDMdeVrkLjDrNbcjdvCZbL7Tz0L+kicQwnWEk9HION28NOI1Czx56xO9oa2t4Vlyxy4r7enn/t9HqhbUQmGod9l/ptPb6w8feFccHxRlVBFNH6sjQ4A7xzaesG47lji+EMqYyx+nFrx6zHcx8lZxO/Vw9qzWZrbvDnQrFn54tGM4FLSvAf6TTfK9u5wHVvB13e9QLlfWKfNVro2AUBgp42H1rZnfrOOYjuvbuVd2R2VILZ5xro6OPlye7r5Dv7Lmg5ntHSGmqnj6ryZGHhZxu4dxuPDmozK1dDxzDIqiPJMQ3i19w1zDzBK5nWYS+KRzA5sgG6Rhu1w+B6kG+WrUFzXSvaxgzOcQAOZO5eiikJAtqSBqQ0a8ydAug7K7LMph0jnCSUj1xqxgO8N+fuQL8f2aMVNC6MZjCzLJbe5vrFwHU4uPY7qVWbXLrT3gC5IA5k2Coe02CU7nZqd1nk+kxoJiPMg7mns8OKBK2uWxtaso9nnc0+2cweKN+aUlzgfQBHoDr6z27vcDvZnDjHHneLOfY2O9reAPXx8E5XjXAi41HNeoBCEIBCEIBJsWrt/IJhXT5W9btB8VWcaByG2pOgHWdAgW0OJ55HDrTlwuFWsDoskklzez3C/A5SRf2KwPfogjVUQsUlwmoPTPaN2/s5qZPUyMNiwvbzbqbdi04XABO94uMwByEWLf9/ggZ4lhplaC0gPG6+48wUugke12V4LTyPHsPFP94Sx7TcMe4OLmh7XWIy6lpHaC0j/AHQSY2XWTmBR6We413jQ9q2yPQan1TWp9gOL5z0ZN9LtPHTeFS8VhcQ5zfqNL3D7oIBt+K/cV5gWJZJGO5EE9nEeF0CDylbZedzuhY4iCFxbYfpZGmznnqBuB48VRckdwbuv2gBWTFPJ1XipkZHTvlaXuLJg6MRPaSS12YuAGltClO02z8uHSxw1GUvfE2U9GS4MDnOaGkkC59Dhpqqm+PJMzaz0HTavSUrTDi2nb93aBPy06+Pio88eY+vbqt71pc/rWsyBQxSVjk1VLRt/3+Evo8o+117/APZePrQRrwUETFXvyNbOsnr3PlGcQM6RrTYt6QuDWEjjb0j2gclnXFzTtLVz6/2GOb1jpEOt+T/DX0+G0scgs/KXlp3t6R7pMpHAgOAPWCvMVxm7yxriANNDYnvCa4zW9FE48ToO08fBc5ZUl9QBwsSfED4q4rG0bQ87y5JyXm9u8zv9T19ODqdTzOpWp9GOS3MeiR6+oxS4jJB6rzYfUd6TfA7u6ysB2gZ5sZuPq5P+p9n49ioOJ1Lg4AXNzwXsbXiOzj6Ny4M5OIAJ7bAIGPnHTOLnek47yf60C3MpQlOCP9b9Yp6x2iCPLCBvWiLEOiOaM5SOW49o4hZ4g7QpLhwc97xa7W2N/cPYgs1dj5lLS4ZQAPR4ZuJW2nIcLqrzhz5mMN2XPLgNfhbvTvz0R5WNBe8/VHNA4bEFrq5cjSVjSh9iXjU8AQbeC8rI87HNsdRyKCbgmKZgOR3/ADT9UPZ2GSMAPY5vaCFd6WTMxp7vDRBtQhCAQhCBfjMN2Bw3sN/3Tofge5JMRmytzjUtIeB1tOYe5P8AFpssR+96Pjv9irgFwQUCfBHWZrx4qb59lcRx016lE6HoSW8PqnmOXaodbNfcbHmEDZ+IHmk02KBlQ0ncRY9XJRTVP6j17lYdg6RkkszpGNc5oYWEjNk1de1+O7VBsbX33JZtHOQ2le02N52HszMeP4yrrVbLwyOLvTYSbkMdZpPE2INu5VTbanaySniYLNjY51t5u91iSTvPoIItBMbXcbk633KcJbpM2bKFk2tQN7A3B3Oa5h/Ve0sJ7r37ku2fw8EEu1INrdY3rdSuMhsOVyTuAU6BrY2ua03Otz1nVBcsM/MxX+yPC2nsXKfLrhln0tRvu18JbpfQ9I2w5ek/XhpzXWKH81H+o3+ELkXlwq81TSxcGROk75H5f/zUOedqSs+FVm2prt6/hycwk6nTqC86DrUx5CwLeSr95dd7Om+zXFFZdP8AIfVBtXUMO98Nx1ljxceDr9y5uxW/yWvIxaltx6UHs6GQ/AJjtPPD5rMMTpckekz9Orsm0TruA3gNv4k/JUykoznfJubm6MdZtmd4DL+JW3GpLzubya34n4pHWVDWiKMfUa9zut0jz8GjxVs8/bGOsvXyAhL31dl4yqug11k2Q5lrw6lmrnlsWVoFsz3GwaDxtvKxxL0mu7E62AIZJNyMd+5rhf3oI9RE2KV7GerHljHM5GgOJ6y7Me9bhNolIqsxc473EuPa43+KzbWIJFbLoUvwhz29M9rS5rS3PbUtBzWJHLQ68FuqJLhMfJ/Jaqlb9qMnva5tveUHjK1shblFydAdL68LptS0bAczvWtbT5pPtBhjqercWaMd9I0cASTmaOWt+5wWI2ha22a4PKxPtQWUFjb5RYneeJUOtxUsG9JpdpGH1bk8ljA8y6u7hwCCazGZX+oyR99xax7ge8CyteBMkEX0oyuJJDbgkCw32470YB/y8YH1bjwJ+FkxQCEIQCEIQKtojaIO4NcCeoG7feQq3X1uRhcyzrC51toFdKqnEjHMducCD3rmuJUroXvhk5aH6rmncQgzfiQmj6945gpHVzuFjY2JIBsbEixIvz1HiFJip3MsWntHBWyXBRJhI09MZpweu5J8WaeCCn0tyrXsJpPKOcYPg4fNVqjarHsi/LVgfajcP4XfBBelQNsResP7Nn8yv6ou2LP7WOuNnvcEFYrLha20UoiZM5to3uLWvuNSL8N43HwK31rdFdq7DwcJY0DVkUTx2tAc4+Bd4oKlRYgyFjy71jaw6gP9Uzo7CIE73anvVfmjuNd2ngmjqu9g3UaAAa35CyC/4FLmp4zyBH4SR8FxPyv1mbE5G/3cUTPEdJ/Ou24NSmKCNrhZ1iSN9i4k29tl867c1vTYjWP3jpntB5tYcjfY0LV1M7ViF7wPHzZrW8o/Ku1EpC9pKgHQ77rCVdH2b2KDdn66qe0dLM0PjJGrIYJA4W5Zi1xPMZVr0rzQt8+X2N67+MxCgjerd5Lnf+K0fbKP/hkVSeNSrR5NXWxSj/XcPGN4UVPjj5rHU9dPk/xn8On41WO6aR7fqvII5tacvuCW4jOHujI32IPZv/rtUnGCWVEzHC13OI6w7UHwKU0k2bSxu1x17NFbvOmireWrXTTEm2o6joU6wyhE1VCwi4zZnDgWsGYjvtbvUra2C1a4/aYwnt1b7gECqob6JvyWWB1JYLje27D1tcMp99+5bagaDuWt9O6CtfC0Zmuma2285XPFrddiggX9Edii+cHNZS4B6A7Ex2ZpA6oeT9WGZ3i3J7nFBFiaS26abEaV3/bf/KoVM30O5M9h471jzyid7XMCCZto687ByjHtc75BVCrjVt2v/wCZ/wC233uVdqmaFAsYCMpLSGuvlcQQ11jY2O42PJPMMfdWbFMHD8LjaB6UUbJG9rW3f4gu8VUcOksQg6Ds4/6Nw5Ov4gfJNlX9mpvScOYB8D/qrAgEIQgEIQgFUNqoWvlIcL2De7S/xVvVOxwXnk7R7ggRTuAGm4LoeGwZaeJhG6NrSP3QCqFHT55Y2fae1p7CRf2XXSEHKGtDHOb9klvgbfBNdn5stXAeZLfxNIS7E47VE4/6kn8RW7AmE1dOPvg+HpfBB01UrbQf2hn7MfxOV1VP2xj+niPNlvBx+aCr1Q0K6VRQZqWNh+tC1p72AFc8rGeiewrptOyzGjk0DwCDlJi3g7xoe0aFONjI2tqRdoJIdlJAJa4a3HI2BHescbpejqphwLsw/fGb3krLCPRqIT99o8Tb4oL3W1IiikkO5jHPPY0Fx9y+VJpC4kneTcnmTqV9N7XG2H13/pp//qcvmSY6laOq7w6jgMbUvb5MaekM0sUbd8j2MHa9waPaV9LbRYe2PCqqFgsxlJLGxvJrIXBo8AFwLYKk6XFaBvKZr/8A27yfyL6YmiD2ua4XDgQRzBFiPBSaeP6Za3F8u2avp1fKMnA9QVh8njrYnRftR7WkJRiuHmnnmhdvikfHfnkcWg94F+9bNm8Q6CrppP7uaNx7A8ZvZdae3LaHRzaMmG0R4xP3h9IYxgkM4DpWm7BfM0lrso1IJG8Ln9LCGBdKxE/Qy/qP/hK5+WaK2eemmx0eapc77MZ163OAHsBWnbA2q9eMbPe4JrsRB6Mz+bmt/CL/AMyW7dx/TxHnHb8Lj/mQKXm+XtHvVwj2UaKw1GckXLuiI3SHS+a+7Um1t6ozAczRzc0eJC6ug5FHpccifemuzh+kqbf+Wm/lUSSKz5P13/xFNtj4c01R+xcPEj5IFcTxlT7YSH6WodyaweJJ/lVdiHojsVm2CGtQf2Y/jQaNqj/aj1MZ8T8UkqBoexPNomf2p/6rPclxhzOY37TmjxICDoMEX0bWn7IBHdZcxfTdFLIz7D3N7gbD2WXU1Rdp6XJVuPCRrX9/qn+G/egk7PVWWRl+dvHRXFUOmFrFXtrrgHmg9QhCAQoxmWDqqyCYqpiUN3yO5uPgt+MbQCJzQTYEb+Zvu/rmktXjzHD1h4hBuwWK9ZD1Zj4MdZXhc3wnFh5zG4EaZrngAWkKz1OOjI7Kdcptv320QVPEhmqJiOMjyPxFTNn4slVC52gBdcnQC7HAJdHUOB1jf4X9yksxH7rx+475IOjskBFwQRzGoVZ2tZmkhtwa72kW9xSrBMacyV9w4MLeLXAF1xa3ddasQ2gvM4uvbc3Q2y8Pig0V0dgujtdouY1eKCQWAJJ6irXBtA3K0a6AC9jwCCDtdF/aWEfWjHiHOHyUOCMtLHfZc13gQVjj2J55WOs4gNtfK7Q3JPDrCizbQsiY5zrgNFybFOz7ETado7rbtxOG4bXHnBI38TS0e9fNTwr9tB5RH1VM+mDAGPLfpC4l+Vrg/La1t7RzVGkAPUqzPlre0cruOFaLLpsNvaxtMz29Fq8jtPmxaI/Yjmf/AIcn86+gs4Xz35Jq0RYm25t0kUjAfvaPA/wFdx8761uaf4HOcX3946+Ti3lbw7osTlcN0rI5R226N3tjJ71SOJXSvLF6dRSEbzE8HsD7j3lc/wDNLC91o55iLzDp+F0tk01Len46PpaSr6SjDh+kiYR19I0fNVappsoSrZ7GJZ8PpRGC8wgwvaCBYssGnU/Yy+KlPmnIsYXeLPmrOs80RLiM+OcWS1J8JmFu2RbamHW959tvglO3AzSQD7r/AHt+RWOEV8kUQaWG93HhxN0vxh8ssoeGXAaG2uARYk/FZIUeClIfGeAewnqAcCVfajGomGxdc8Q27rdtlQxUzAW6J3iz5rQDOHEiI2PW0a+KDa+P1jxJJ8TdNNingTTX4xn2OF/ekknTn9H7WrClE0b8xaQLEejckg6HdwQSY6c5B2Kx7DCwnHHMz3OSCTEnW0Y/8DvktuBYq6ORxc1zQW2Nxa+tx8UDXG25qp/U1g9l/iotNF9PD+0Z7HAqHHtI0ucXkZide1bG4zG6SPK4XD2nfyIJQdBVX20h1p3dbm+IBHuKmjG280n2nxZrmRajR9z1eiQPegwpISQrhRuvGw/dHuVLocYY0DUeKeYXjYfdo4C/tQPkKIKpZecIMDGsTDdS8q8yIF0uHtd6zWu7QD71p/IsX92z8Lfkm2RGRAr/ACY0bmgdwR+TxyTTIvMiBX5gOS8/J45Jr0aOjQKTh45LzzAck36NedEgUGgHJY+Y9ScdEjokCY0XUlG0uz7qqmlhBDS8CzjewLXBwv1XFu9W/ol50K+TG8bSypeaWi1e8dXDJPJPXDc6A/vyf5EN8klYfWkhHYZHfyhdz6BeGBQ+74/JZzxfVTG3N9nIsB8lktPURTOlDjG7MGNaWgkbrm+5XropuQVj6BedAFLWsV6Qr8ua+aea87y5DtrsfW1VQJGMD2hjWhudjctrk6OI3k371XW+T3ET+gt2ywf519A9AjoFDbT0tO8rHDxfU4ccY67bR6Oe7BbLz0UUomy5pHNdlacwblBG/iTf2K1inKb9AjoVNWsVjaFdmzWzXnJfvJX5qvfNE06Je9EskRWKPqXvmQ5Jn0S96NAr8xHJemgHJNOjR0aBX5gOS9/Jw5Jp0aOjQKfyUw72jwC9GFsH1QO4Jr0aOjQLPyc3kh2FsO9oPaAU0yIyIE//AA/Cf0Uf4G/JboMKjZ6jGt7AB7kyyL3IgithWXRqRkRlQbEIQgLIQhB5ZFkIQFkEIQgLIshCDzKjKhCAyoshCAyoshCAsjKhCAyoyoQgMqMqEIDKiyEIDKvbIQgMqLIQgLIshCAsiyEIBe2QhB5Ze2QhAWQhCD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5257800"/>
            <a:ext cx="2847975" cy="1600200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There are many kinds of relationships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5. interpersonal relationships (person and nature or material </a:t>
            </a:r>
            <a:r>
              <a:rPr lang="en-CA" dirty="0" err="1" smtClean="0"/>
              <a:t>pocessions</a:t>
            </a:r>
            <a:r>
              <a:rPr lang="en-CA" dirty="0" smtClean="0"/>
              <a:t> and objects</a:t>
            </a:r>
            <a:endParaRPr lang="en-CA" dirty="0"/>
          </a:p>
        </p:txBody>
      </p:sp>
      <p:sp>
        <p:nvSpPr>
          <p:cNvPr id="21506" name="AutoShape 2" descr="data:image/jpeg;base64,/9j/4AAQSkZJRgABAQAAAQABAAD/2wCEAAkGBhQSEBIUEhQVEhQVFxUYGBYVFBUUFxkYFRQVGBgaGBYbHSchGh8jHBUUHy8hIycpLC0sFR4xNTAqNSYrLCkBCQoKDgwOGg8PGiwkHyQ1LCosKikqLC0tLDAwLCwtMC8sMCwwMCwsLCwsLCopLCwtKiw0LCksLCkpKSwpLCksLP/AABEIAMUBAAMBIgACEQEDEQH/xAAcAAEAAgMBAQEAAAAAAAAAAAAABQYDBAcCAQj/xABOEAACAQMCAgYFCQUEBwYHAAABAgMABBESIQUxBhMiQVFhBzJxgZEUI0JScoKSobEzU2KiwUNz0dIVFiQ0Y+HwF0STsvHyJWR0o7PC4v/EABoBAAIDAQEAAAAAAAAAAAAAAAAEAQIDBQb/xAAxEQACAgECAwUJAAIDAQAAAAAAAQIDEQQhEjFBBSJRYZETcYGhscHR4fAyQhQj8VL/2gAMAwEAAhEDEQA/AO40pSgBSlKAFKUoAUpSgBSlKAFK+Zqnce9JsdnOYp7W7XfCyCOPq5PNGMgz7OflQHMuVKqVj6U7CQgNK0DHbE8bxD8ZGj+arFbcWhklkiSRGkjCF0DAlQ41ISPAjcGoTT5EtNczl3pL6UXS3xt0lkt40RGXq2KNLrByxYbkKQV0jbIJOcjFOn4heXciCSSWedyI4lVym/JcBcBTgambHiTyrvvGej9vdoFuYUmA5ahupPerc1PsIqO4D0DtLOZpYEYORpBeR5NCnBITWTjOBnv2rOUJN89joVaqqurHs05LOH7/ABXl0JbhFs8dvCkr9bIkaK7/AFmVQGb3kE++tulQXFOm9lbStFNcIkirqKknYYyATjAJHIE5OR41qc4naVxdfSffTXMTRlUSSWJUtwiNlXkVQruRq1FTzUgA+yu0VWMlLkbXUTpaU1jKyKUpVjEUpSgBSlKAFKUoAUpSgBSlKAFKUoAUpSgBSlKAFVrpXbcTdkFhLbQpp7bShjJqyfV7LLjGOYzVlrW4j1vVP1GjrcHR1urRq7tWnfHsoA5ZxPorxkKzzXetQMsVv5IFA89MSKKol3edso4luD3tHcvdJ+MPg8q6hN6Kp7txJxG/kmPMRxIqRr9gPqUe3SD51LW/onsFHbWaX+8uJv8Ayqyj8qXsq4uTfqxiFvDzx6I4zHaR8xBKp8e0p+IepKG4mCFFnuFQjBjkfroyPAxyh1Pwrp3HehXC7S2lnltuxEuo6ZJtR7gB2xuSQNz31Xrb0dJIesk12oI2ghnlfTn68shbUw/hVV+1zpKyqdSz7T6jULa57OH0KNDayKSCVljP0SoUr7ByI8tvLwr1wqSa2ujJBIUdUXqye0NA2MTj6SeqMdwC4wQKuPEfR8Yo3kS7bSisxEsIk2UEnePS3IdwPsqowzGSLUukMVOMHUASOWfbileOyvvJrfwGlGuxcOHt4nW7f0m262ENzcHqnkVvmV7bkxuyOVH1NSnDnA3GTmrBwHjHyqBZuqlgDZwkyqr47m0gnAI3Gd64Lw3hkzyr1bMDGq4OpEICjSrvK3ZiAAIUDBG+nfNdE6H9CLhJ0uTf5AbtpFNLcrIMbq8kj47/AKmR3GuxVb7TdLbx/vscqyrg5vfwOj1QOmfoxNzO9xbyrHJIF1xyKTGxVQoYMu6HSADswOOQ77/Stmk1hlK7Z1S4oPDOc9CfRrLb3XX3Ribq1+aWJnYa2yC7alXBC7Ab+uT3CujVXP8AtD4f87i6iPVKzNgncIO1o2xJy5JmoThPpajnuo4fk8kaSuER2ZC2ps6dcY9UHGNmJGdxULhjsaTd2ocrJZeObL9SlKsLilKUAKUpQApSlAClKUAKUpQApSlAClKUAKUpQApSlAClKUAYby0SWN45FDo6lWVhkFSMEEVRYpTY3Mdo0gmgkOmFywaWJtJZYZu8gqraHO504O+CbxxGz62J49bxawRriIV1z3qxBwfPFc94j0LtLO4sorWMiWSYSyOzvIxjtkkYs2onBMksYyMZ1eVY3RjKDyaVyaksFpqpdO+HQLbtJoRZ2ZFR1GliSwLZI9bsK5wc8qzzQPZ3iyiRngu5FjkSRixjlYHq2jJ5KcaCvdlcctoj0jlvlFmMgronIHeGzENWPYcfeNchrh3XgdKPeePMqKwp1ioELySHYBC7MfAHG58vyq2+ja1lh4njqZokeGUSaoJYlLK0ZQnUoBPrgHzNVB3Jhdpo8Rq2h2B1qpwCuvvTUCNJIwTtnIIruvQ3rP8AR9n1xJl6iLUW9bJQet58s+eaZ0dLzxSzleezyZ6u1Y4Y4w/LdEzXiaIMrKeTAg48xivdK6hzT869IuiUvD8R3KaoQQI5wMxsB6ur6j4HI898E1d/R10Ck62O8uVMaploYmGHLFSOskH0cAnC88nJxgCuougIwQCNjuM7g5H5gGvVZKqKlxD9naF06vZPlyb6tLkn7hSlK1EBSlKAFKUoAUpSgBSlKAFKUoAUpSgBSlKAI3jfSCK1VTISWclY40UvJIwGcIg3PmeQ7yKr8nF+Iz/s0hsk7jJm5mx46EZY1Plqatfhx6++vrht2jlNrGD9COJULAeGt2Zj4gL4VaLZQBSc7pObhHbHUZjWlHiZXjwq9YdriMw/u4LVP1jY/nXwWN6vq8Qkbylt7Zx/KqH86s7VrSCs5SsXKReMYPoQ44pxGPutLkeGJbVj78yrn3CvadOJF/b2F0ni0XV3KfyNr/krccV5rJauxc9y708HyI3jfpGiWNRbugdicmZJFKAY5QNpklkYkKsa4yeZAFQPDOKzK0s95G73srdTHEigExRqrgIMlVXMjM7liurv2UVcDXzSM5xvyz34os1LmsYCFHC85NDgvEflMCyNHobU6lCQ+h4pHjbDY33U77c6516Tb9jfqi5JihQKoOCXmkO2zAnOmMcm9ldF4Pw9oevBIIeeWVcZ2WUhiD56i/xFc143fJ/p4NJnQlxbg4VnJ6iNZMBFUliW2wDnflVaoqU2un99i05NRyXrod6OZ7eZpLmeGZJIjHJCsJKuCQV1FjvpOea/SPjXQarUXThMr1tvcwRsQOtlSMICxAXWFkLoCSBllAGd8VZa6kOFLEeXkIScm8y5ilKVcqeZZAqljyAJPM7AZOwqjv6ZLLPYW4kX66wHSfZqIP5V94/0qe5Z7eycoiErNdLg4I5xQZ2L+L8k7styq8vRq1VNPUo3MlmGpyTzLOe0SfHNGH0LRcU+8vR4+zLbF6XLE+sZ0+1byn/yg1KWHT6wmOEu4c/Vduqb8L4Ncju+jMI9TrIvsyMR+Fsioi64W68nSUeDrpPxGR+VUfGumRmMdNL/AGlH3rK+WH8j9JKwIyDkHvr7X5msuKyWxzG81qfGJzoPtVeyfvLV24H6WrqMDrgl2n1hiKT4qCjfBfbVfaJf5bGv/Asks0tTXk9/R4Z2OlVngHpDs7tgiuYpTyimGhz9k5Kv90mrNWuciEouLw1hilKUEClKUAKUpQApSlAClKUAUTjkB4fdy3OCbO5KtMQCeomVQvWkD+zdQoY/RKg8jU9b3QZQVIZSAQQQQQeRBHMVOMoIIIyDzBqp3HQcwktw+UW2SSbd1MlsSd8qgIaIn+A4/hpW2hyfFHmMV24XDLkS3XV4aSoM313F/vFlIcfTtXW4Q+eglZB+E14/1pjHrRXi/asbv+kZpOULeTQxGUPEmWNfKhn6S5HzVpezE8sWskY/FLoFRfE+kl8rpGlnHFLJ6kc1wJJCud3aOLIRB3szgdwySBWaose+PUt7WC6ltrFcxMykK5jJ+kACQO/GrIz5kH2VH8P4XMHElxcNKwG0caiGFSRv2Rln78a2PjgGvvSPi/yeAso1St2IU72kYHSPYMFie5VJqijl4W5dvbLIPhFvcAyzQzSTKLmVOplk1q8SSCMlHb1HUrIw3weRHIjb4nwR4pmksoU+UTsxkuJTqEagKDpU5OW2woGNiW5AVt9CbUx8PtFO5MauxPMtL84xPvc1q9HLe8+RxXEQ+VicySNFJLodNcrlDG7AjToKgocYxkHcimIxlNvh6fMxbjFLPU1L6GeGyvRcMZBJFojVpeudpZQ8enIjQDUzxAIowMHFdJsomWKNWOplVQT4kKAT7zVa4P0YmkmS4vimYzmG3iJaONiMdY7kAySYJAOAFycDJzVsp6itwW/Nits1J7Cqb0l4w9zI9pbOURNrmdTgrkZ6iJv3hB7TfQB+sRjf6U8ZcFbW2OLiUEl8ZEEOcNKR9bPZQHm3kpqPhskgiWKMYRRtk5JJOSzHmzEkkk8ySa3MjS6hIo1jjUIiDCqowABUXdPUjdvUNdPViCPunqHu3qRunqGu5KgCK4jLscc+72nYVgkTtBQSBGqrsSNyMnl5Y+Ne37UiDzz+Hf8AXFeIjnLfWJPxO35AVm9548B6Ddenclzk8fBbv5tH0u2MMOtXwONQ9h5H9fOr10Q9KM1vpWYtdW/LfeeL2E7yAfVbteBPKqPXgnSyuNtwG8wTjf2ZzUShw7xL1ahWtV6jdcuLqvj1Xkz9PcN4nHcRLLC6yRuMqynIP+BHIg7g862q4D0E6QzW/EoYojiOeRElVmwjawcOB3OMYB78AHux36rRlxLItqKfY2SrznApSlWMBSlKAFKUoAUpSgBSlKAFKUoArfSjpUYXW2tlE15KupEY4SNM4Msp5hQQdhuxGB4jQ4NwTqNbuzTTy4Ms7jtORyAHJUXkqDYCrBxfo1bXWDcQRykcmZBrH2X9YczyNRUnozsG9aF2Hg1xcsv4TJil7qpWbZwjauxQ3waPEuksMLaMmWY+rBCOsmb7g9UfxNgedafEODSrazXV0ALmROogiB1JbC5dYdm+nIdYLP5aRtzkugZgtkmtCscM9qcSEKsfWR84pyR62pMZJ5MGHhWTpFxBJ3sUiYOjTPKWXdStvGSCDyYdbJBuNtqrGmNMXLqTKx2NI88UnEFtM67CKJyB5IhIH5Cp3o5YGCztoTsYoYkPtSNQfzBqs9JhqgWLvnlgh9zyrr+EYkPuqyXHSe0jOmS6t0Pg08an4Fqpo13Wy2pe6RJ1occ4wlrA8zgnTgKq+s7sQqIo72ZiqjzNa69L7I8ry2PsuIv81QMnE473iICyRvBZAMoDqwkuZF2YAHcRRnY/WlPetOixscL4e0SO8xDXEx1zMNxqxhY0/gjXsL7CebGsV3JUjdvULdyVIEddyVD3T1IXT1EXT1JBH3T1C3klSV3JUHeyVBJrRvgyt9VMD2t/6D416RcADwAHwrHGPm/tyfkv/s/OstZw3bY7qe7CuHln1efpgV4nTKsPEH/lXuvtaCR8luGVoZo9nADKf44ysifmDX6b4XfrPBFMnqyojr7HUMP1r8wj9kP+HJj3E4/RxXb/AEO8T6zhojPrW8jx/dJ6xP5XA+7WVXLHgdDtDvWKz/6Sfyw/mi80pStDnilKUAKUpQApSlAClKUAKUrX4jI6wytEoeQI5RScBnCkqCfAnA99AGxUVxjpTa2jItxMkRcMV1EjZRuScYHgM4ydhk1yqP0kcQR0JlRy+R1clqERXBIaIsr61cEEYOT7al4L9eKT3MdzCYWa0jjZdQdcCaY64n792Q7gEFRS71EMbP4DH/GsXNbeJO8N6OJxGdeIXcQ06QLWF1HZiyWWSYfSds6gp2QEfSyRnnfrOJTtzWCKKEeAeQmaT+X5N8K3ei3SDXbutwQs9r2LjuHZXIlH8DoNY94+iaiOi2prfrnGHuXe4IPMCZsxqfsxiJfu1TVTXs9uoUR7+/Qg/SDaG5DRggLbQtcsCuoM7N1UKEZ2z8+c92BtXNtaoWVk0lWZTpQlSVYqSCByyDzArpaWs0sU12JUEN3c2yCMxEs0CXMcKMJNY06hqkxpOznx254j6hq+tlvxHV/WscKNaO52TKc7ZqL257rP7+ZgN0n/AEjf5axvNCc50HHPKcs+JI2rcOTgKNTMQqr4sxCqPeSKuHQqwsZFkWa8VRq0Rxpdm3ZyP2k7KrqzF3yFDZwiptvUwimuJ5HO0NbLTNQxGTfTHT1KbYXpXeCZ0/upmx71zj4ipeDpbdL6zJOP410N+NNvitXriXopRxmKbV4C5jSYe6ZNEy+0Oa590g4C1oZAx0tG0SlOsE0bCUO2UkwroVVCxWQHYqc7jOkXL/SXqc2Oq0l7UbqsN9Y/r9kivS2Nv2gaE/xdpPxjb44r1PMCMggg8iDkH31VQztuCEXuypLEeJGRj2V4WGRN4yo8QuUB9qnKn8j51pG/pIrqOyGlxUZa819Mb/JErdyVBX82AazNxXPZkUxt5+qfYf8Ar21pyjU6r4sPhzP5CmMrGTjquXGoY35GyUx1a/VTJ9rf+jfGvtHbLufMD8IH9SaVStd1G+tknfLHJbem32FKUrQUPIXPWr9ZMj2jI/y1f/QpxbTdyxE7Twq4+3Ee72rIfwVQUbEkZ8SV/ENvzArf6J8S+S3ltLnAimCt9hiY3/kcn3VktptfEetfHp65eGY/dfVn6XpSlaCIpSlAClKUAKUpQApSlAClKi+kvHVs7WSZtyowi97yNsiDzZiB8T3UAcd4mxlv7tLnSk7ynrICQUMYVeq0Ec2CBG1etknIG2MnArp7S7WWQmWARvGxA1TIGKOpdR64UrzG+GJwa24+FBois+JXdjJIx5mVjlmBG64OwIxgAVrukkHPVNEPpAZkQfxAeuP4hv4g86499c1N2Q38n9v71O5ROuVaqs2819/70LpecHt71VlV2IZCheCTSJYmPaicj10J7jy35ZNa/Tvi3yeycIdMkuIY8dxcHUR9lA59wqrWcrRHrrN1Ut2ivrQy/bUcj/GuG8c8q0+kPH0vnAljkjaABOqRgz9dKd2RgcEaUUDPcXyPHKuxT8dunVfzJnpnXJKXJ9ejX5wag6STgIvrJGFEcfXTLGmgYTsZIbTgEZ+qKjI0wAPAAfAYrBbXOo4AYqRlXKhcjzAJwfZsfKtimpyk9meg0OnorTnSms+OfuZbGLXKyBlWTqJzDrYIDMVCIAx21YdyPMCuy8F4jZXES2wRQY0Vfks8YWRVVQAOqcbjA9ZcjzrijoCMEAjwIyKyRzsqhM641ORHKDIinxTJ1RnzjZTV1KLiovbBzO0OzLrrXbBp56cv19DrXHOCLYxNPYu1swIC24y9vM7sFSPqCcIWYhdUZXGcnIFcn4vfG4mJZusVSxLjlJI5Bdx/CSqhR3RxwjxqQ4h0lLW5VpLglQ2hHcTRpqUq7pMcSZ6syIqvqwZchjioa2jwozz5n2n/AA5e6rSfDHnnIt2ZoZe2btjjHR/3/u5kJrUbii57IZ/NRt8TXi/OolSdKKNTkd+fVX+vwrPBwKYpqyoPMRsMHHcCRsD5YNWqoUlmQz2h2vOqx1U425v8HmOdJQVI371YYPt/5isEHDNEoYHKAHY8weXvG5rC7ZAdfWXceO3NT+YqVR8gEciAR76rZF1cuTNdDdDX962K44NPK/vVEZbNlQfEk/Ek/wBayVmuLPcsmzd47m9vgfOtdJM+RGxB5g+dNV2Ka2PPa3R26aff3T6+J6pSlaiJjuPVJHMYYfdOf6V6mUF3Hc4DD7wwf0/OvRFY2PzcT/VyjezOn9VHxrKW0k/gPURdlNkPDEvTZ/Jn6N6E8ZN3w+2mY5dkAf8AvEJST+ZW+NTlcc9GPTy3s7WeK5Z0AlLx/NStqDquoDSp31hjvj1q+ce9Kt3MxFsBaRdzMqyTsPMHKJ7O0fOplOMVlsyq0l10uGEWdkpXDejPTO8ivINVxLOksscciStrBErhMpt2CCwO2Accq7lRCamsojU6aemnwWc+YpSlXFxSlKAFKVqcV4rHbQvNM2iNBljue/AAA3JJIAA3JIFADivE0t4JJpSRHGpZiAWOAN8AbmuXcb4//pC9U6ZY4bZFZI5V0EyymQGQrk8lXC+1qz8Y6TXd8rp/uds4ZSmlXuHRhgh2OVjyPogEjPOoyxszGcnJ0qI88y6K2Y2+0AzA/HwrKc+iN663nLJCoK8/2iZ4znqIsBgCR1khAOk45qoIyO8nyqZuJdKM31VZvwgn+lRHBoSLePJ7TrrY+Lydtj8W/KubrLXXXtzex1tFSrbO9yW55fhene3YQ59ZdOUI5Z0bAMO4jnjBzWjFAsE8DzDQEV1aQA9W7HOh3OSUbty51bZbnUhNeyI4XQJsgnEZxIFHM6G2IzgetuTsKyWfEo5chGyRzRgVcfaQ70hVddSuNrMX1/f5OhdTTc+BPEl0/XL0I3h3QyZ0lEDrI0TD5tiF1RyAtG0cnLudcNtlD2hmoydWjfq5UaKT6kg0n3dzDzUkVOQtJaOZLQCInAKu6dS4BzgoTldyd1I5nxq1cO6UQ3j/ACa6hiUlNYDyRzRuQQrBcgYILAjvIPlXXrlVqFs8MSjq9VoXwy70V7/qc5r5XROI+jO3beB3tj9UfOR/gc5H3WFVrinQeW3MTzPFLbddCsukPG+h5VQ5XcY7QzhuVEtPJHQj25Q45aafh+/0VuddS4G4JXONxgMCfyFZEkB3BB9hBroXSvorbLJbT9UgUTxRzRqNCSLK4jUsowCVdkPmAQc7Vo9P+AHrrY21uWZllVlhjUZCmIpqxgADUwyeWaiFfHDiiZw7XSuSnHGebz7/ACKPwi26yZifVVy58yp0IPirN90VNzX2JVjUamO5ycBV8fM+A8u4VO8D9GDCFuvndJXyVWFgERjnSWbGZCCdxsvPnzquxxFYo2LZeVradh3B+tu7Z1XwGgKPuV0IrCSPL2y45yl4tshL6LTPKvdqDfjUMfzJr1w4/NJ7MfAkf0pxZ/8AaJT4BPyTP9a+2C4iQfwj8xn+tLan/FHc7BT9tJ+X3RnrXurXV2l2cfAjwP8A1tWxSkoycXlHqLqYXQcJrKZFrOMHIIwcEkHAPgTXpXJ9VGYeOAB+ZFSMVmzyqsa6nlIQJyDE95PcAAxJ8AfCsq2EwkMPUytKpKlFR29UkZDkAaTjIYkDBp3202sxR5Z9m6auxwttxtn+/HP4EXpf92fin+NZuGqdGfrEsB4A1I8Q4c8EyxyMhfQGdE7XVFiNCs/0mIyTgYHZ55zUdbXCKigso582A5k1lbObXCx/QafTVTV1cnhprvbcmvcbdfK+K4IyCCPEHNfaWO+nndH2CF3ngWNjG+vUrDBKtGjup3/iVa/QXRri3yqzt58YMsSOQOQZlGoe45HurhHAf9+tvbL/APiauy+jkf8Awqz/ALofqaZ003xuPTCfq5fg8d20v+7Pw+Sf3LJSlKeOGKUpQAqL6TwxtZ3AlVWQRuxDnSvYUsCWyCuCoOoEEYz3VKVQuPXZv7h4eVpbyaZB+/mTDaD/AMOMkZH0mGOS7w3glLJzW243LHGrNI+dGrFzC4zhUwQ4C+uzMc5YAD470fSdyxAjjlAOMwzhs9uNOyCo5tIo3Pc3hXSJJwuMnGogDzJ5D31EccsrUAGa3jldjhEEaGV28E2z7WyABuSBWOExnLRWYukcDdhyYidtMq6QckjZt1IODyPdXiHhUyqFjnTqwAFJi1uFHIatYVsDbJHdUrYdAIxEOsaRJCSzLHJqjU5bSgSQMrBFYqCRvue+tb/szVCDFO8eMchoOFzzaNlGTkZJU+qPPNJ1QntJZNIXThvHb3H3h/DFiDYJd23d3OWbHLJ7gO4DYVi4pwZJtyo1DkeR9zDcHzFRNpb3pWAxTdZ15fq1fSxKR5zKcoNKHskdonEijcmpWPhHFTzFmB5mT/8AXNTwYI9omQ6TTJMkR0zB8hVmIRtQK4QSkaSzZ2D4zpxqzjO6YoZGMUkISQetFNEEkHnpI3HmMjzre4X0OueIyTxyTQpDFhHkiiZ9Uh9aNS7AZQYJbGxYDmDjqXEujMFxAsNwnXKgAVnPzgIAGoSDDK23MEUvZoYTWY91+X4N6+0Z1vEu8vP8nLIOMT2a5ibrYhgdRKXY5JACwyDLAkkAKQwyRgCp+24bPeqWvDJbxF1K2g6vdYyrL1sgBZssM6QV5CnEuhT2UkVws3XWsLh3Wb9qgwyahIBhwpcPhgD2OZqzBxkjIyMZGdxnOMjzwfhWTlfTDgm8+fkE/YWz461jy8yscSvIv9JKt3JoRFje2V8rE0rGQO5c9kyLhQoJ21ZAyanZLwi4jj20vFK49sbwjb3SGsPG79I0xNDJLE2demLrlUfxxjLY8wp5b4qC4bwSwnIlsZ2iZdQHyabGnVjUOofUq5wMjSOQ8K3p1CjBJrbxFrKnKWUy4KdxXEbO563qCOQYqD4iA3EjsPIveRj7pqS6WR3MMksE13PMoRJQ2ogGJpCrh4lK6iArHGcHyrUTEUbSaSixx6Y0OCyxrlu0RsXdyXbG2WAGwFPxkpLKFWsbMgOItrkmx9OQqPdhP0U1IgVJ9J+j0Nq1lCqkXCW4kuTqJBll5bE4BGJeWNitRlI6mWZYPW9h08NUrH1fyX7yKUpSx3zY4bxB7eZJotOtNQAdSy4ddJ2BBz76XHS67jj0/KpsEnCLpJ3OcK7BnAGe9ifOtetRGGuRzyXsjyCjU35n8qZocm+HOxwu1oU1Qdzjmb23z9OXQ0TOWPb6wlyTjDnUx3JJPac+JNZdkwCpjzy1IUz7yKsfCLQInWPgO41MT9FeYXPcAOfnmvVvfLOXUJqjGxLY3JAI+bO+CDkE48qeSweRlNy5lc0YOV7LfkfJh31vW82tQ3LPd4HkR8c1i4hYdQ2M/NtkqT3Y3Kk+zceWfCvVghEa55nJ/ESf60rqUsJ9T0PYVk+OUP8AXGfjk2bWV0uLdo11v1gVVyFy0itGoJOwGpl3r9BdHOFfJrS3gLazFGiFuWSqgE48zmuJcE6GXN3GkqNHBESGR2JdzofZlRdhuu2oir5qnsZIZ2uprgSTxx3CyldBE7CNXjQDEWhzHsuxBOcnerUV8Ky1v/fliPat8Lrs1vK+/L7I6FSlKYOUKUpQAqg9Jo4Vv4fkpPyhpAbpIz2DF1TgPOPVVw3V6TszctwNrZxnj0VsF6wsWkJCJGjPIxAydKr3Ac2OAMjJGRVE6NQSwxNGYWAEkhV3eLXIrMSHm0sx6zfDHfOAe/ArJ7F4Lcm5oVdSrqGVhgqwBBHgQedYLPhcURJjjVCRgkDtEeBbnjyrO7YGe4bnmTjB5ADc5xUfJ0jgX12aP+8hmjHxZBWRsSdQvSS41BLYNpM+rrGzjRboMzPnuyMID4yZ7q+T9MrQIzLPHKRsI42VpGYnCqq8yScDwqFsuHvdSSCTcMw+VSDOltB7NnCe+NPpsOZ1DmTiUiGyb6Op1mbnTpEihIFxjTboext3Fz28eGgd1bUEEl87RwMY7dSVluF9YkbNFbn63c0nJeQy2dPmWBrqf5HExjQKHuZE2KRtkLEhHqvJg7/RUE8yKvdlZJDGkcShEQBVVRgADkAKvFdSkpY2R44dw6OCJIoUEcaDCqvID+pzkknckkmtmlKuZGG9s0mjeKQakkVkZfFWBBHwJqk8R6MRcNC3UWtl9S7aR2lZ4nIAlYsecRxy20F/AVfKx3FuroyOAysCrKdwQwwQfIgmqyipLDJjJp5RzG44nNwx0V1a4snYLG4OZYSfVjbJ+cXuU5zyGScA7PEuitlxGMTpgOwylxD2HB8+WSDsQwyMY2rE95DaRS2PEWGhFKxNJki4tz6gU/SkUdgqO1lQRzzW30b6Dz/JIZUnezuXX55WjWVXGT1bSxMRiYJoDOCMkHVqpBUybeNmuvRjbsisZ3T+RQrey6uSeOTtyxv1cjl3k1gKGUguSQCrernYk1K9FOCfK7yKEZaG3KSTE7jsHMURPeWYAkfVQ+NWJfRA4LAXz6GZmYmBDKSxyxMurGT46avHAeAQ2cIhgXSoySScszHmzsd2Y+Pu5ACuitlgUfMpXpQ6GPKReW6l3VdM0ajLOi5Kuo+ky5IxzIO24APL0cEAg5B76/S1Unpb6MYrlmmtyLedt22zFIfF0HJv4138Q1L208e65nZ7O7Tem/67N4/T9HIKVu8a4LPZvpuYzFk4V86on+zINs+Rw3lWnSUouOzPXVX13R4q3lHytBlysq+Mmn8ZQfo1b9aNy+iTJ5MY296SLn8sfCt9O8Swcjtyty06kuj/AEW2KyE09vbn1ZZBrH/DjUyOPeEC/ere6VdHRbyp1IOGWQwjc6WiUySW+TuY3jDsgPqOhAwGxXno+2OJWue8XCj2mLI/JWq39IFDTcPT6XyoP92OCYufZggfeFPnjjmnGFWS2LDtABZB5hcN+a5HvrRBrfsVBtQO7Q4H2e0B+WKwcF4Dd3EcZhtZpAVXtFerQ7DcSSFQR5jNK6iDljB3+xtVXRxqxpLb7l46I9LLSHh9sktxFG6IVZWcagUZhuvPuzy76lLjrOIBYoIpFhZ4mkuJUaFdEcqSYiRwHkZtGAcBRnOe6oHhHofuJSDdvHDGcao4yZJGXO6l9lTI2yNVddAxW8W2t0ce+NcZYrlxLxxg+1rXPE4o/wBpLGn2nVf1Nch6WHis08qzxXXVBmCJbKxhKZOkkxHU5IAJ19/cKrY6PyD/ALlcA/8A0U369XVJWNckyYUqSy5JHfouNQN6s0TeyRD+hqB6W9Po7NZlSOWaVIww0Rl4w8moRLIwPZ1EfAjxGeMXXReVxkWVwWH/AMnMMjvHqfA9xrPY9G7qPBS2vo2ByGjhnXJXZW04xnHltQrHjkwdKzjiXqWaHjgnaOWS+eWZFYbfJ0CCQKzpoEe20QZ2OrQFCgsx3lba9mRjrkZ+QCMkanUSoAOlRg6niBHd1jDfQSaZ/q7fdn/Y5J1QKAktoNwnWEAsNJ3aQsTzYgEk4r3D0Zv8qGsrxFDJnq5VfsqkgfCSEjUzyM3MAa223FTzKvu7HQxOkh2dxkDGDgEK+QwHgxyufpAHmBmvjLOzHTLFGnMFELyaTyOWbSPbpYVS5puIKAZYZ9wuvNlMAC40uA0RYaUjBVeyP2rHGd61bnp3IkcpOIp2GY1KSDBYA4CuozpHVxLzGRK2/fHCyeJExf8ARpbi4bqgshgIMktx871soxiAkjCxhSdWgAAuuBkEVJQ8OtIMztZrbGIFy5WIhcD6JRjk9wwBnI5VV06VC2iSJZEVolJbrVmUtIV62Q76c5Y9SMnJLyMfE6N7x6ObUtxdtcjLfNxqUibSQI9lGph1kjv626QrtkqBOGRlHX+gMGmKV3KfKJpDNLGGUtEGULFG+NwVjRQc9+qrTXB+jXTCGyn62K0l09U8YVUjiLNJMhXUScnCRJvg9qSQ+ZnJfTFdSE9VbQRL4yO8xPsChP1+NTxxS5kKqcnsjrlK42vpS4gD/wB1byMEo/MTV7Hpdu1/axwqve8YdgPNlY5x5jNQrYPky0tPZFZaOw0rmJ6d3R+knuQV4PTa7/eD/wANP8K1wYHUGUHmM19rlp6aXf73+SP/AC18/wBc7v8Ae/yR/wCWjAHU6Vyz/XO7/e/yR/5a+jppd/vf5I/8tGAOpUrlw6bXf7wf+Gn+FZF6d3X1kPtQf0owB0m4t1kUo6q6sMFWAZSPAg7GqfxH0SWMhJjElsT+5kIX3RuGUe4CotPSDcjmIj9xv6NWdPSNN3xxn2ah/U1DWeZaM5QeYvD8jn3TDor8juzAsszqIkkBYoCQxcH1VGwKGoi54NpUjbU4IyWLHOwG+/0ig99Wb0gcZFxNb3DR9WEDQykNqBjk5HkMaSW/EKr1xIcdvJ5hsc9SrolUeekLKvjpoUUuSLTtsn/lJv3slre4LrDNEQHRklTPLUvNW8iCyn21t8Q6VSTyvpVopnQxgtsIIWOX6vvllfAy4AVQFAzjJgeHX4TVkjRzfH0GP9oB3xP62RyJPnibWQEZBBHPIOR8akzNPiDCK2k0jASMgD2LhR+ldz4DadVa28Z5xwxJ+GNR/SuP9HeCniNykaDVbROrzyfQOg6lhU/SLEDOOQrt9DAUpSoAUpSgBXzFfaUAMUpSgBXwqKUoA8yRBhhgGHgRkfA1F3XRCykzrtLds95hjz8cZpSgCIl9FPDjyhdPsTzrj2DXgc/CtCT0PWv0JrqPwAkRwPxof1pSocU+aLKclyZqyehlfo3sw9scJ/RRWvL6HUB7VzJIPqsgCn2hSM+w7UpUKEVyRZ2Tezb9RcdFNP8Aag8/7PHL71R8vCtOO1n7v/OvtKuZmlImCRzxXmlKkBXuGPUccq+UoA3YuE6s9rH3f+dSNv0SLH9rjl/Z+P3qUqAJKD0dav7f/wC1/wD3W1H6N0+lM59iqP1zSlQBnPo4tSCr9ZICMEMy4I9yiqH0w9GgtFLw3DGJ8ARyJrZCu6ssoZTldsEgnAAJOKUoAj+jvo3e6IIuhDv9CA5B+lpPWjAbmV9Xyq9cK9DVjGczB7p+/rDoTP8Adx6R8c18pQBeLW1SNFSNVjRRhVRQqgeAA2FZaUoAUpSgD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508" name="AutoShape 4" descr="data:image/jpeg;base64,/9j/4AAQSkZJRgABAQAAAQABAAD/2wCEAAkGBhQSEBIUEhQVEhQVFxUYGBYVFBUUFxkYFRQVGBgaGBYbHSchGh8jHBUUHy8hIycpLC0sFR4xNTAqNSYrLCkBCQoKDgwOGg8PGiwkHyQ1LCosKikqLC0tLDAwLCwtMC8sMCwwMCwsLCwsLCopLCwtKiw0LCksLCkpKSwpLCksLP/AABEIAMUBAAMBIgACEQEDEQH/xAAcAAEAAgMBAQEAAAAAAAAAAAAABQYDBAcCAQj/xABOEAACAQMCAgYFCQUEBwYHAAABAgMABBESIQUxBhMiQVFhBzJxgZEUI0JScoKSobEzU2KiwUNz0dIVFiQ0Y+HwF0STsvHyJWR0o7PC4v/EABoBAAIDAQEAAAAAAAAAAAAAAAAEAQIDBQb/xAAxEQACAgECAwUJAAIDAQAAAAAAAQIDEQQhEjFBBSJRYZETcYGhscHR4fAyQhQj8VL/2gAMAwEAAhEDEQA/AO40pSgBSlKAFKUoAUpSgBSlKAFK+Zqnce9JsdnOYp7W7XfCyCOPq5PNGMgz7OflQHMuVKqVj6U7CQgNK0DHbE8bxD8ZGj+arFbcWhklkiSRGkjCF0DAlQ41ISPAjcGoTT5EtNczl3pL6UXS3xt0lkt40RGXq2KNLrByxYbkKQV0jbIJOcjFOn4heXciCSSWedyI4lVym/JcBcBTgambHiTyrvvGej9vdoFuYUmA5ahupPerc1PsIqO4D0DtLOZpYEYORpBeR5NCnBITWTjOBnv2rOUJN89joVaqqurHs05LOH7/ABXl0JbhFs8dvCkr9bIkaK7/AFmVQGb3kE++tulQXFOm9lbStFNcIkirqKknYYyATjAJHIE5OR41qc4naVxdfSffTXMTRlUSSWJUtwiNlXkVQruRq1FTzUgA+yu0VWMlLkbXUTpaU1jKyKUpVjEUpSgBSlKAFKUoAUpSgBSlKAFKUoAUpSgBSlKAFVrpXbcTdkFhLbQpp7bShjJqyfV7LLjGOYzVlrW4j1vVP1GjrcHR1urRq7tWnfHsoA5ZxPorxkKzzXetQMsVv5IFA89MSKKol3edso4luD3tHcvdJ+MPg8q6hN6Kp7txJxG/kmPMRxIqRr9gPqUe3SD51LW/onsFHbWaX+8uJv8Ayqyj8qXsq4uTfqxiFvDzx6I4zHaR8xBKp8e0p+IepKG4mCFFnuFQjBjkfroyPAxyh1Pwrp3HehXC7S2lnltuxEuo6ZJtR7gB2xuSQNz31Xrb0dJIesk12oI2ghnlfTn68shbUw/hVV+1zpKyqdSz7T6jULa57OH0KNDayKSCVljP0SoUr7ByI8tvLwr1wqSa2ujJBIUdUXqye0NA2MTj6SeqMdwC4wQKuPEfR8Yo3kS7bSisxEsIk2UEnePS3IdwPsqowzGSLUukMVOMHUASOWfbileOyvvJrfwGlGuxcOHt4nW7f0m262ENzcHqnkVvmV7bkxuyOVH1NSnDnA3GTmrBwHjHyqBZuqlgDZwkyqr47m0gnAI3Gd64Lw3hkzyr1bMDGq4OpEICjSrvK3ZiAAIUDBG+nfNdE6H9CLhJ0uTf5AbtpFNLcrIMbq8kj47/AKmR3GuxVb7TdLbx/vscqyrg5vfwOj1QOmfoxNzO9xbyrHJIF1xyKTGxVQoYMu6HSADswOOQ77/Stmk1hlK7Z1S4oPDOc9CfRrLb3XX3Ribq1+aWJnYa2yC7alXBC7Ab+uT3CujVXP8AtD4f87i6iPVKzNgncIO1o2xJy5JmoThPpajnuo4fk8kaSuER2ZC2ps6dcY9UHGNmJGdxULhjsaTd2ocrJZeObL9SlKsLilKUAKUpQApSlAClKUAKUpQApSlAClKUAKUpQApSlAClKUAYby0SWN45FDo6lWVhkFSMEEVRYpTY3Mdo0gmgkOmFywaWJtJZYZu8gqraHO504O+CbxxGz62J49bxawRriIV1z3qxBwfPFc94j0LtLO4sorWMiWSYSyOzvIxjtkkYs2onBMksYyMZ1eVY3RjKDyaVyaksFpqpdO+HQLbtJoRZ2ZFR1GliSwLZI9bsK5wc8qzzQPZ3iyiRngu5FjkSRixjlYHq2jJ5KcaCvdlcctoj0jlvlFmMgronIHeGzENWPYcfeNchrh3XgdKPeePMqKwp1ioELySHYBC7MfAHG58vyq2+ja1lh4njqZokeGUSaoJYlLK0ZQnUoBPrgHzNVB3Jhdpo8Rq2h2B1qpwCuvvTUCNJIwTtnIIruvQ3rP8AR9n1xJl6iLUW9bJQet58s+eaZ0dLzxSzleezyZ6u1Y4Y4w/LdEzXiaIMrKeTAg48xivdK6hzT869IuiUvD8R3KaoQQI5wMxsB6ur6j4HI898E1d/R10Ck62O8uVMaploYmGHLFSOskH0cAnC88nJxgCuougIwQCNjuM7g5H5gGvVZKqKlxD9naF06vZPlyb6tLkn7hSlK1EBSlKAFKUoAUpSgBSlKAFKUoAUpSgBSlKAI3jfSCK1VTISWclY40UvJIwGcIg3PmeQ7yKr8nF+Iz/s0hsk7jJm5mx46EZY1Plqatfhx6++vrht2jlNrGD9COJULAeGt2Zj4gL4VaLZQBSc7pObhHbHUZjWlHiZXjwq9YdriMw/u4LVP1jY/nXwWN6vq8Qkbylt7Zx/KqH86s7VrSCs5SsXKReMYPoQ44pxGPutLkeGJbVj78yrn3CvadOJF/b2F0ni0XV3KfyNr/krccV5rJauxc9y708HyI3jfpGiWNRbugdicmZJFKAY5QNpklkYkKsa4yeZAFQPDOKzK0s95G73srdTHEigExRqrgIMlVXMjM7liurv2UVcDXzSM5xvyz34os1LmsYCFHC85NDgvEflMCyNHobU6lCQ+h4pHjbDY33U77c6516Tb9jfqi5JihQKoOCXmkO2zAnOmMcm9ldF4Pw9oevBIIeeWVcZ2WUhiD56i/xFc143fJ/p4NJnQlxbg4VnJ6iNZMBFUliW2wDnflVaoqU2un99i05NRyXrod6OZ7eZpLmeGZJIjHJCsJKuCQV1FjvpOea/SPjXQarUXThMr1tvcwRsQOtlSMICxAXWFkLoCSBllAGd8VZa6kOFLEeXkIScm8y5ilKVcqeZZAqljyAJPM7AZOwqjv6ZLLPYW4kX66wHSfZqIP5V94/0qe5Z7eycoiErNdLg4I5xQZ2L+L8k7styq8vRq1VNPUo3MlmGpyTzLOe0SfHNGH0LRcU+8vR4+zLbF6XLE+sZ0+1byn/yg1KWHT6wmOEu4c/Vduqb8L4Ncju+jMI9TrIvsyMR+Fsioi64W68nSUeDrpPxGR+VUfGumRmMdNL/AGlH3rK+WH8j9JKwIyDkHvr7X5msuKyWxzG81qfGJzoPtVeyfvLV24H6WrqMDrgl2n1hiKT4qCjfBfbVfaJf5bGv/Asks0tTXk9/R4Z2OlVngHpDs7tgiuYpTyimGhz9k5Kv90mrNWuciEouLw1hilKUEClKUAKUpQApSlAClKUAUTjkB4fdy3OCbO5KtMQCeomVQvWkD+zdQoY/RKg8jU9b3QZQVIZSAQQQQQeRBHMVOMoIIIyDzBqp3HQcwktw+UW2SSbd1MlsSd8qgIaIn+A4/hpW2hyfFHmMV24XDLkS3XV4aSoM313F/vFlIcfTtXW4Q+eglZB+E14/1pjHrRXi/asbv+kZpOULeTQxGUPEmWNfKhn6S5HzVpezE8sWskY/FLoFRfE+kl8rpGlnHFLJ6kc1wJJCud3aOLIRB3szgdwySBWaose+PUt7WC6ltrFcxMykK5jJ+kACQO/GrIz5kH2VH8P4XMHElxcNKwG0caiGFSRv2Rln78a2PjgGvvSPi/yeAso1St2IU72kYHSPYMFie5VJqijl4W5dvbLIPhFvcAyzQzSTKLmVOplk1q8SSCMlHb1HUrIw3weRHIjb4nwR4pmksoU+UTsxkuJTqEagKDpU5OW2woGNiW5AVt9CbUx8PtFO5MauxPMtL84xPvc1q9HLe8+RxXEQ+VicySNFJLodNcrlDG7AjToKgocYxkHcimIxlNvh6fMxbjFLPU1L6GeGyvRcMZBJFojVpeudpZQ8enIjQDUzxAIowMHFdJsomWKNWOplVQT4kKAT7zVa4P0YmkmS4vimYzmG3iJaONiMdY7kAySYJAOAFycDJzVsp6itwW/Nits1J7Cqb0l4w9zI9pbOURNrmdTgrkZ6iJv3hB7TfQB+sRjf6U8ZcFbW2OLiUEl8ZEEOcNKR9bPZQHm3kpqPhskgiWKMYRRtk5JJOSzHmzEkkk8ySa3MjS6hIo1jjUIiDCqowABUXdPUjdvUNdPViCPunqHu3qRunqGu5KgCK4jLscc+72nYVgkTtBQSBGqrsSNyMnl5Y+Ne37UiDzz+Hf8AXFeIjnLfWJPxO35AVm9548B6Ddenclzk8fBbv5tH0u2MMOtXwONQ9h5H9fOr10Q9KM1vpWYtdW/LfeeL2E7yAfVbteBPKqPXgnSyuNtwG8wTjf2ZzUShw7xL1ahWtV6jdcuLqvj1Xkz9PcN4nHcRLLC6yRuMqynIP+BHIg7g862q4D0E6QzW/EoYojiOeRElVmwjawcOB3OMYB78AHux36rRlxLItqKfY2SrznApSlWMBSlKAFKUoAUpSgBSlKAFKUoArfSjpUYXW2tlE15KupEY4SNM4Msp5hQQdhuxGB4jQ4NwTqNbuzTTy4Ms7jtORyAHJUXkqDYCrBxfo1bXWDcQRykcmZBrH2X9YczyNRUnozsG9aF2Hg1xcsv4TJil7qpWbZwjauxQ3waPEuksMLaMmWY+rBCOsmb7g9UfxNgedafEODSrazXV0ALmROogiB1JbC5dYdm+nIdYLP5aRtzkugZgtkmtCscM9qcSEKsfWR84pyR62pMZJ5MGHhWTpFxBJ3sUiYOjTPKWXdStvGSCDyYdbJBuNtqrGmNMXLqTKx2NI88UnEFtM67CKJyB5IhIH5Cp3o5YGCztoTsYoYkPtSNQfzBqs9JhqgWLvnlgh9zyrr+EYkPuqyXHSe0jOmS6t0Pg08an4Fqpo13Wy2pe6RJ1occ4wlrA8zgnTgKq+s7sQqIo72ZiqjzNa69L7I8ry2PsuIv81QMnE473iICyRvBZAMoDqwkuZF2YAHcRRnY/WlPetOixscL4e0SO8xDXEx1zMNxqxhY0/gjXsL7CebGsV3JUjdvULdyVIEddyVD3T1IXT1EXT1JBH3T1C3klSV3JUHeyVBJrRvgyt9VMD2t/6D416RcADwAHwrHGPm/tyfkv/s/OstZw3bY7qe7CuHln1efpgV4nTKsPEH/lXuvtaCR8luGVoZo9nADKf44ysifmDX6b4XfrPBFMnqyojr7HUMP1r8wj9kP+HJj3E4/RxXb/AEO8T6zhojPrW8jx/dJ6xP5XA+7WVXLHgdDtDvWKz/6Sfyw/mi80pStDnilKUAKUpQApSlAClKUAKUrX4jI6wytEoeQI5RScBnCkqCfAnA99AGxUVxjpTa2jItxMkRcMV1EjZRuScYHgM4ydhk1yqP0kcQR0JlRy+R1clqERXBIaIsr61cEEYOT7al4L9eKT3MdzCYWa0jjZdQdcCaY64n792Q7gEFRS71EMbP4DH/GsXNbeJO8N6OJxGdeIXcQ06QLWF1HZiyWWSYfSds6gp2QEfSyRnnfrOJTtzWCKKEeAeQmaT+X5N8K3ei3SDXbutwQs9r2LjuHZXIlH8DoNY94+iaiOi2prfrnGHuXe4IPMCZsxqfsxiJfu1TVTXs9uoUR7+/Qg/SDaG5DRggLbQtcsCuoM7N1UKEZ2z8+c92BtXNtaoWVk0lWZTpQlSVYqSCByyDzArpaWs0sU12JUEN3c2yCMxEs0CXMcKMJNY06hqkxpOznx254j6hq+tlvxHV/WscKNaO52TKc7ZqL257rP7+ZgN0n/AEjf5axvNCc50HHPKcs+JI2rcOTgKNTMQqr4sxCqPeSKuHQqwsZFkWa8VRq0Rxpdm3ZyP2k7KrqzF3yFDZwiptvUwimuJ5HO0NbLTNQxGTfTHT1KbYXpXeCZ0/upmx71zj4ipeDpbdL6zJOP410N+NNvitXriXopRxmKbV4C5jSYe6ZNEy+0Oa590g4C1oZAx0tG0SlOsE0bCUO2UkwroVVCxWQHYqc7jOkXL/SXqc2Oq0l7UbqsN9Y/r9kivS2Nv2gaE/xdpPxjb44r1PMCMggg8iDkH31VQztuCEXuypLEeJGRj2V4WGRN4yo8QuUB9qnKn8j51pG/pIrqOyGlxUZa819Mb/JErdyVBX82AazNxXPZkUxt5+qfYf8Ar21pyjU6r4sPhzP5CmMrGTjquXGoY35GyUx1a/VTJ9rf+jfGvtHbLufMD8IH9SaVStd1G+tknfLHJbem32FKUrQUPIXPWr9ZMj2jI/y1f/QpxbTdyxE7Twq4+3Ee72rIfwVQUbEkZ8SV/ENvzArf6J8S+S3ltLnAimCt9hiY3/kcn3VktptfEetfHp65eGY/dfVn6XpSlaCIpSlAClKUAKUpQApSlAClKi+kvHVs7WSZtyowi97yNsiDzZiB8T3UAcd4mxlv7tLnSk7ynrICQUMYVeq0Ec2CBG1etknIG2MnArp7S7WWQmWARvGxA1TIGKOpdR64UrzG+GJwa24+FBois+JXdjJIx5mVjlmBG64OwIxgAVrukkHPVNEPpAZkQfxAeuP4hv4g86499c1N2Q38n9v71O5ROuVaqs2819/70LpecHt71VlV2IZCheCTSJYmPaicj10J7jy35ZNa/Tvi3yeycIdMkuIY8dxcHUR9lA59wqrWcrRHrrN1Ut2ivrQy/bUcj/GuG8c8q0+kPH0vnAljkjaABOqRgz9dKd2RgcEaUUDPcXyPHKuxT8dunVfzJnpnXJKXJ9ejX5wag6STgIvrJGFEcfXTLGmgYTsZIbTgEZ+qKjI0wAPAAfAYrBbXOo4AYqRlXKhcjzAJwfZsfKtimpyk9meg0OnorTnSms+OfuZbGLXKyBlWTqJzDrYIDMVCIAx21YdyPMCuy8F4jZXES2wRQY0Vfks8YWRVVQAOqcbjA9ZcjzrijoCMEAjwIyKyRzsqhM641ORHKDIinxTJ1RnzjZTV1KLiovbBzO0OzLrrXbBp56cv19DrXHOCLYxNPYu1swIC24y9vM7sFSPqCcIWYhdUZXGcnIFcn4vfG4mJZusVSxLjlJI5Bdx/CSqhR3RxwjxqQ4h0lLW5VpLglQ2hHcTRpqUq7pMcSZ6syIqvqwZchjioa2jwozz5n2n/AA5e6rSfDHnnIt2ZoZe2btjjHR/3/u5kJrUbii57IZ/NRt8TXi/OolSdKKNTkd+fVX+vwrPBwKYpqyoPMRsMHHcCRsD5YNWqoUlmQz2h2vOqx1U425v8HmOdJQVI371YYPt/5isEHDNEoYHKAHY8weXvG5rC7ZAdfWXceO3NT+YqVR8gEciAR76rZF1cuTNdDdDX962K44NPK/vVEZbNlQfEk/Ek/wBayVmuLPcsmzd47m9vgfOtdJM+RGxB5g+dNV2Ka2PPa3R26aff3T6+J6pSlaiJjuPVJHMYYfdOf6V6mUF3Hc4DD7wwf0/OvRFY2PzcT/VyjezOn9VHxrKW0k/gPURdlNkPDEvTZ/Jn6N6E8ZN3w+2mY5dkAf8AvEJST+ZW+NTlcc9GPTy3s7WeK5Z0AlLx/NStqDquoDSp31hjvj1q+ce9Kt3MxFsBaRdzMqyTsPMHKJ7O0fOplOMVlsyq0l10uGEWdkpXDejPTO8ivINVxLOksscciStrBErhMpt2CCwO2Accq7lRCamsojU6aemnwWc+YpSlXFxSlKAFKVqcV4rHbQvNM2iNBljue/AAA3JJIAA3JIFADivE0t4JJpSRHGpZiAWOAN8AbmuXcb4//pC9U6ZY4bZFZI5V0EyymQGQrk8lXC+1qz8Y6TXd8rp/uds4ZSmlXuHRhgh2OVjyPogEjPOoyxszGcnJ0qI88y6K2Y2+0AzA/HwrKc+iN663nLJCoK8/2iZ4znqIsBgCR1khAOk45qoIyO8nyqZuJdKM31VZvwgn+lRHBoSLePJ7TrrY+Lydtj8W/KubrLXXXtzex1tFSrbO9yW55fhene3YQ59ZdOUI5Z0bAMO4jnjBzWjFAsE8DzDQEV1aQA9W7HOh3OSUbty51bZbnUhNeyI4XQJsgnEZxIFHM6G2IzgetuTsKyWfEo5chGyRzRgVcfaQ70hVddSuNrMX1/f5OhdTTc+BPEl0/XL0I3h3QyZ0lEDrI0TD5tiF1RyAtG0cnLudcNtlD2hmoydWjfq5UaKT6kg0n3dzDzUkVOQtJaOZLQCInAKu6dS4BzgoTldyd1I5nxq1cO6UQ3j/ACa6hiUlNYDyRzRuQQrBcgYILAjvIPlXXrlVqFs8MSjq9VoXwy70V7/qc5r5XROI+jO3beB3tj9UfOR/gc5H3WFVrinQeW3MTzPFLbddCsukPG+h5VQ5XcY7QzhuVEtPJHQj25Q45aafh+/0VuddS4G4JXONxgMCfyFZEkB3BB9hBroXSvorbLJbT9UgUTxRzRqNCSLK4jUsowCVdkPmAQc7Vo9P+AHrrY21uWZllVlhjUZCmIpqxgADUwyeWaiFfHDiiZw7XSuSnHGebz7/ACKPwi26yZifVVy58yp0IPirN90VNzX2JVjUamO5ycBV8fM+A8u4VO8D9GDCFuvndJXyVWFgERjnSWbGZCCdxsvPnzquxxFYo2LZeVradh3B+tu7Z1XwGgKPuV0IrCSPL2y45yl4tshL6LTPKvdqDfjUMfzJr1w4/NJ7MfAkf0pxZ/8AaJT4BPyTP9a+2C4iQfwj8xn+tLan/FHc7BT9tJ+X3RnrXurXV2l2cfAjwP8A1tWxSkoycXlHqLqYXQcJrKZFrOMHIIwcEkHAPgTXpXJ9VGYeOAB+ZFSMVmzyqsa6nlIQJyDE95PcAAxJ8AfCsq2EwkMPUytKpKlFR29UkZDkAaTjIYkDBp3202sxR5Z9m6auxwttxtn+/HP4EXpf92fin+NZuGqdGfrEsB4A1I8Q4c8EyxyMhfQGdE7XVFiNCs/0mIyTgYHZ55zUdbXCKigso582A5k1lbObXCx/QafTVTV1cnhprvbcmvcbdfK+K4IyCCPEHNfaWO+nndH2CF3ngWNjG+vUrDBKtGjup3/iVa/QXRri3yqzt58YMsSOQOQZlGoe45HurhHAf9+tvbL/APiauy+jkf8Awqz/ALofqaZ003xuPTCfq5fg8d20v+7Pw+Sf3LJSlKeOGKUpQAqL6TwxtZ3AlVWQRuxDnSvYUsCWyCuCoOoEEYz3VKVQuPXZv7h4eVpbyaZB+/mTDaD/AMOMkZH0mGOS7w3glLJzW243LHGrNI+dGrFzC4zhUwQ4C+uzMc5YAD470fSdyxAjjlAOMwzhs9uNOyCo5tIo3Pc3hXSJJwuMnGogDzJ5D31EccsrUAGa3jldjhEEaGV28E2z7WyABuSBWOExnLRWYukcDdhyYidtMq6QckjZt1IODyPdXiHhUyqFjnTqwAFJi1uFHIatYVsDbJHdUrYdAIxEOsaRJCSzLHJqjU5bSgSQMrBFYqCRvue+tb/szVCDFO8eMchoOFzzaNlGTkZJU+qPPNJ1QntJZNIXThvHb3H3h/DFiDYJd23d3OWbHLJ7gO4DYVi4pwZJtyo1DkeR9zDcHzFRNpb3pWAxTdZ15fq1fSxKR5zKcoNKHskdonEijcmpWPhHFTzFmB5mT/8AXNTwYI9omQ6TTJMkR0zB8hVmIRtQK4QSkaSzZ2D4zpxqzjO6YoZGMUkISQetFNEEkHnpI3HmMjzre4X0OueIyTxyTQpDFhHkiiZ9Uh9aNS7AZQYJbGxYDmDjqXEujMFxAsNwnXKgAVnPzgIAGoSDDK23MEUvZoYTWY91+X4N6+0Z1vEu8vP8nLIOMT2a5ibrYhgdRKXY5JACwyDLAkkAKQwyRgCp+24bPeqWvDJbxF1K2g6vdYyrL1sgBZssM6QV5CnEuhT2UkVws3XWsLh3Wb9qgwyahIBhwpcPhgD2OZqzBxkjIyMZGdxnOMjzwfhWTlfTDgm8+fkE/YWz461jy8yscSvIv9JKt3JoRFje2V8rE0rGQO5c9kyLhQoJ21ZAyanZLwi4jj20vFK49sbwjb3SGsPG79I0xNDJLE2demLrlUfxxjLY8wp5b4qC4bwSwnIlsZ2iZdQHyabGnVjUOofUq5wMjSOQ8K3p1CjBJrbxFrKnKWUy4KdxXEbO563qCOQYqD4iA3EjsPIveRj7pqS6WR3MMksE13PMoRJQ2ogGJpCrh4lK6iArHGcHyrUTEUbSaSixx6Y0OCyxrlu0RsXdyXbG2WAGwFPxkpLKFWsbMgOItrkmx9OQqPdhP0U1IgVJ9J+j0Nq1lCqkXCW4kuTqJBll5bE4BGJeWNitRlI6mWZYPW9h08NUrH1fyX7yKUpSx3zY4bxB7eZJotOtNQAdSy4ddJ2BBz76XHS67jj0/KpsEnCLpJ3OcK7BnAGe9ifOtetRGGuRzyXsjyCjU35n8qZocm+HOxwu1oU1Qdzjmb23z9OXQ0TOWPb6wlyTjDnUx3JJPac+JNZdkwCpjzy1IUz7yKsfCLQInWPgO41MT9FeYXPcAOfnmvVvfLOXUJqjGxLY3JAI+bO+CDkE48qeSweRlNy5lc0YOV7LfkfJh31vW82tQ3LPd4HkR8c1i4hYdQ2M/NtkqT3Y3Kk+zceWfCvVghEa55nJ/ESf60rqUsJ9T0PYVk+OUP8AXGfjk2bWV0uLdo11v1gVVyFy0itGoJOwGpl3r9BdHOFfJrS3gLazFGiFuWSqgE48zmuJcE6GXN3GkqNHBESGR2JdzofZlRdhuu2oir5qnsZIZ2uprgSTxx3CyldBE7CNXjQDEWhzHsuxBOcnerUV8Ky1v/fliPat8Lrs1vK+/L7I6FSlKYOUKUpQAqg9Jo4Vv4fkpPyhpAbpIz2DF1TgPOPVVw3V6TszctwNrZxnj0VsF6wsWkJCJGjPIxAydKr3Ac2OAMjJGRVE6NQSwxNGYWAEkhV3eLXIrMSHm0sx6zfDHfOAe/ArJ7F4Lcm5oVdSrqGVhgqwBBHgQedYLPhcURJjjVCRgkDtEeBbnjyrO7YGe4bnmTjB5ADc5xUfJ0jgX12aP+8hmjHxZBWRsSdQvSS41BLYNpM+rrGzjRboMzPnuyMID4yZ7q+T9MrQIzLPHKRsI42VpGYnCqq8yScDwqFsuHvdSSCTcMw+VSDOltB7NnCe+NPpsOZ1DmTiUiGyb6Op1mbnTpEihIFxjTboext3Fz28eGgd1bUEEl87RwMY7dSVluF9YkbNFbn63c0nJeQy2dPmWBrqf5HExjQKHuZE2KRtkLEhHqvJg7/RUE8yKvdlZJDGkcShEQBVVRgADkAKvFdSkpY2R44dw6OCJIoUEcaDCqvID+pzkknckkmtmlKuZGG9s0mjeKQakkVkZfFWBBHwJqk8R6MRcNC3UWtl9S7aR2lZ4nIAlYsecRxy20F/AVfKx3FuroyOAysCrKdwQwwQfIgmqyipLDJjJp5RzG44nNwx0V1a4snYLG4OZYSfVjbJ+cXuU5zyGScA7PEuitlxGMTpgOwylxD2HB8+WSDsQwyMY2rE95DaRS2PEWGhFKxNJki4tz6gU/SkUdgqO1lQRzzW30b6Dz/JIZUnezuXX55WjWVXGT1bSxMRiYJoDOCMkHVqpBUybeNmuvRjbsisZ3T+RQrey6uSeOTtyxv1cjl3k1gKGUguSQCrernYk1K9FOCfK7yKEZaG3KSTE7jsHMURPeWYAkfVQ+NWJfRA4LAXz6GZmYmBDKSxyxMurGT46avHAeAQ2cIhgXSoySScszHmzsd2Y+Pu5ACuitlgUfMpXpQ6GPKReW6l3VdM0ajLOi5Kuo+ky5IxzIO24APL0cEAg5B76/S1Unpb6MYrlmmtyLedt22zFIfF0HJv4138Q1L208e65nZ7O7Tem/67N4/T9HIKVu8a4LPZvpuYzFk4V86on+zINs+Rw3lWnSUouOzPXVX13R4q3lHytBlysq+Mmn8ZQfo1b9aNy+iTJ5MY296SLn8sfCt9O8Swcjtyty06kuj/AEW2KyE09vbn1ZZBrH/DjUyOPeEC/ere6VdHRbyp1IOGWQwjc6WiUySW+TuY3jDsgPqOhAwGxXno+2OJWue8XCj2mLI/JWq39IFDTcPT6XyoP92OCYufZggfeFPnjjmnGFWS2LDtABZB5hcN+a5HvrRBrfsVBtQO7Q4H2e0B+WKwcF4Dd3EcZhtZpAVXtFerQ7DcSSFQR5jNK6iDljB3+xtVXRxqxpLb7l46I9LLSHh9sktxFG6IVZWcagUZhuvPuzy76lLjrOIBYoIpFhZ4mkuJUaFdEcqSYiRwHkZtGAcBRnOe6oHhHofuJSDdvHDGcao4yZJGXO6l9lTI2yNVddAxW8W2t0ce+NcZYrlxLxxg+1rXPE4o/wBpLGn2nVf1Nch6WHis08qzxXXVBmCJbKxhKZOkkxHU5IAJ19/cKrY6PyD/ALlcA/8A0U369XVJWNckyYUqSy5JHfouNQN6s0TeyRD+hqB6W9Po7NZlSOWaVIww0Rl4w8moRLIwPZ1EfAjxGeMXXReVxkWVwWH/AMnMMjvHqfA9xrPY9G7qPBS2vo2ByGjhnXJXZW04xnHltQrHjkwdKzjiXqWaHjgnaOWS+eWZFYbfJ0CCQKzpoEe20QZ2OrQFCgsx3lba9mRjrkZ+QCMkanUSoAOlRg6niBHd1jDfQSaZ/q7fdn/Y5J1QKAktoNwnWEAsNJ3aQsTzYgEk4r3D0Zv8qGsrxFDJnq5VfsqkgfCSEjUzyM3MAa223FTzKvu7HQxOkh2dxkDGDgEK+QwHgxyufpAHmBmvjLOzHTLFGnMFELyaTyOWbSPbpYVS5puIKAZYZ9wuvNlMAC40uA0RYaUjBVeyP2rHGd61bnp3IkcpOIp2GY1KSDBYA4CuozpHVxLzGRK2/fHCyeJExf8ARpbi4bqgshgIMktx871soxiAkjCxhSdWgAAuuBkEVJQ8OtIMztZrbGIFy5WIhcD6JRjk9wwBnI5VV06VC2iSJZEVolJbrVmUtIV62Q76c5Y9SMnJLyMfE6N7x6ObUtxdtcjLfNxqUibSQI9lGph1kjv626QrtkqBOGRlHX+gMGmKV3KfKJpDNLGGUtEGULFG+NwVjRQc9+qrTXB+jXTCGyn62K0l09U8YVUjiLNJMhXUScnCRJvg9qSQ+ZnJfTFdSE9VbQRL4yO8xPsChP1+NTxxS5kKqcnsjrlK42vpS4gD/wB1byMEo/MTV7Hpdu1/axwqve8YdgPNlY5x5jNQrYPky0tPZFZaOw0rmJ6d3R+knuQV4PTa7/eD/wANP8K1wYHUGUHmM19rlp6aXf73+SP/AC18/wBc7v8Ae/yR/wCWjAHU6Vyz/XO7/e/yR/5a+jppd/vf5I/8tGAOpUrlw6bXf7wf+Gn+FZF6d3X1kPtQf0owB0m4t1kUo6q6sMFWAZSPAg7GqfxH0SWMhJjElsT+5kIX3RuGUe4CotPSDcjmIj9xv6NWdPSNN3xxn2ah/U1DWeZaM5QeYvD8jn3TDor8juzAsszqIkkBYoCQxcH1VGwKGoi54NpUjbU4IyWLHOwG+/0ig99Wb0gcZFxNb3DR9WEDQykNqBjk5HkMaSW/EKr1xIcdvJ5hsc9SrolUeekLKvjpoUUuSLTtsn/lJv3slre4LrDNEQHRklTPLUvNW8iCyn21t8Q6VSTyvpVopnQxgtsIIWOX6vvllfAy4AVQFAzjJgeHX4TVkjRzfH0GP9oB3xP62RyJPnibWQEZBBHPIOR8akzNPiDCK2k0jASMgD2LhR+ldz4DadVa28Z5xwxJ+GNR/SuP9HeCniNykaDVbROrzyfQOg6lhU/SLEDOOQrt9DAUpSoAUpSgBXzFfaUAMUpSgBXwqKUoA8yRBhhgGHgRkfA1F3XRCykzrtLds95hjz8cZpSgCIl9FPDjyhdPsTzrj2DXgc/CtCT0PWv0JrqPwAkRwPxof1pSocU+aLKclyZqyehlfo3sw9scJ/RRWvL6HUB7VzJIPqsgCn2hSM+w7UpUKEVyRZ2Tezb9RcdFNP8Aag8/7PHL71R8vCtOO1n7v/OvtKuZmlImCRzxXmlKkBXuGPUccq+UoA3YuE6s9rH3f+dSNv0SLH9rjl/Z+P3qUqAJKD0dav7f/wC1/wD3W1H6N0+lM59iqP1zSlQBnPo4tSCr9ZICMEMy4I9yiqH0w9GgtFLw3DGJ8ARyJrZCu6ssoZTldsEgnAAJOKUoAj+jvo3e6IIuhDv9CA5B+lpPWjAbmV9Xyq9cK9DVjGczB7p+/rDoTP8Adx6R8c18pQBeLW1SNFSNVjRRhVRQqgeAA2FZaUoAUpSgD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510" name="AutoShape 6" descr="data:image/jpeg;base64,/9j/4AAQSkZJRgABAQAAAQABAAD/2wCEAAkGBhQSEBIUEhQVEhQVFxUYGBYVFBUUFxkYFRQVGBgaGBYbHSchGh8jHBUUHy8hIycpLC0sFR4xNTAqNSYrLCkBCQoKDgwOGg8PGiwkHyQ1LCosKikqLC0tLDAwLCwtMC8sMCwwMCwsLCwsLCopLCwtKiw0LCksLCkpKSwpLCksLP/AABEIAMUBAAMBIgACEQEDEQH/xAAcAAEAAgMBAQEAAAAAAAAAAAAABQYDBAcCAQj/xABOEAACAQMCAgYFCQUEBwYHAAABAgMABBESIQUxBhMiQVFhBzJxgZEUI0JScoKSobEzU2KiwUNz0dIVFiQ0Y+HwF0STsvHyJWR0o7PC4v/EABoBAAIDAQEAAAAAAAAAAAAAAAAEAQIDBQb/xAAxEQACAgECAwUJAAIDAQAAAAAAAQIDEQQhEjFBBSJRYZETcYGhscHR4fAyQhQj8VL/2gAMAwEAAhEDEQA/AO40pSgBSlKAFKUoAUpSgBSlKAFK+Zqnce9JsdnOYp7W7XfCyCOPq5PNGMgz7OflQHMuVKqVj6U7CQgNK0DHbE8bxD8ZGj+arFbcWhklkiSRGkjCF0DAlQ41ISPAjcGoTT5EtNczl3pL6UXS3xt0lkt40RGXq2KNLrByxYbkKQV0jbIJOcjFOn4heXciCSSWedyI4lVym/JcBcBTgambHiTyrvvGej9vdoFuYUmA5ahupPerc1PsIqO4D0DtLOZpYEYORpBeR5NCnBITWTjOBnv2rOUJN89joVaqqurHs05LOH7/ABXl0JbhFs8dvCkr9bIkaK7/AFmVQGb3kE++tulQXFOm9lbStFNcIkirqKknYYyATjAJHIE5OR41qc4naVxdfSffTXMTRlUSSWJUtwiNlXkVQruRq1FTzUgA+yu0VWMlLkbXUTpaU1jKyKUpVjEUpSgBSlKAFKUoAUpSgBSlKAFKUoAUpSgBSlKAFVrpXbcTdkFhLbQpp7bShjJqyfV7LLjGOYzVlrW4j1vVP1GjrcHR1urRq7tWnfHsoA5ZxPorxkKzzXetQMsVv5IFA89MSKKol3edso4luD3tHcvdJ+MPg8q6hN6Kp7txJxG/kmPMRxIqRr9gPqUe3SD51LW/onsFHbWaX+8uJv8Ayqyj8qXsq4uTfqxiFvDzx6I4zHaR8xBKp8e0p+IepKG4mCFFnuFQjBjkfroyPAxyh1Pwrp3HehXC7S2lnltuxEuo6ZJtR7gB2xuSQNz31Xrb0dJIesk12oI2ghnlfTn68shbUw/hVV+1zpKyqdSz7T6jULa57OH0KNDayKSCVljP0SoUr7ByI8tvLwr1wqSa2ujJBIUdUXqye0NA2MTj6SeqMdwC4wQKuPEfR8Yo3kS7bSisxEsIk2UEnePS3IdwPsqowzGSLUukMVOMHUASOWfbileOyvvJrfwGlGuxcOHt4nW7f0m262ENzcHqnkVvmV7bkxuyOVH1NSnDnA3GTmrBwHjHyqBZuqlgDZwkyqr47m0gnAI3Gd64Lw3hkzyr1bMDGq4OpEICjSrvK3ZiAAIUDBG+nfNdE6H9CLhJ0uTf5AbtpFNLcrIMbq8kj47/AKmR3GuxVb7TdLbx/vscqyrg5vfwOj1QOmfoxNzO9xbyrHJIF1xyKTGxVQoYMu6HSADswOOQ77/Stmk1hlK7Z1S4oPDOc9CfRrLb3XX3Ribq1+aWJnYa2yC7alXBC7Ab+uT3CujVXP8AtD4f87i6iPVKzNgncIO1o2xJy5JmoThPpajnuo4fk8kaSuER2ZC2ps6dcY9UHGNmJGdxULhjsaTd2ocrJZeObL9SlKsLilKUAKUpQApSlAClKUAKUpQApSlAClKUAKUpQApSlAClKUAYby0SWN45FDo6lWVhkFSMEEVRYpTY3Mdo0gmgkOmFywaWJtJZYZu8gqraHO504O+CbxxGz62J49bxawRriIV1z3qxBwfPFc94j0LtLO4sorWMiWSYSyOzvIxjtkkYs2onBMksYyMZ1eVY3RjKDyaVyaksFpqpdO+HQLbtJoRZ2ZFR1GliSwLZI9bsK5wc8qzzQPZ3iyiRngu5FjkSRixjlYHq2jJ5KcaCvdlcctoj0jlvlFmMgronIHeGzENWPYcfeNchrh3XgdKPeePMqKwp1ioELySHYBC7MfAHG58vyq2+ja1lh4njqZokeGUSaoJYlLK0ZQnUoBPrgHzNVB3Jhdpo8Rq2h2B1qpwCuvvTUCNJIwTtnIIruvQ3rP8AR9n1xJl6iLUW9bJQet58s+eaZ0dLzxSzleezyZ6u1Y4Y4w/LdEzXiaIMrKeTAg48xivdK6hzT869IuiUvD8R3KaoQQI5wMxsB6ur6j4HI898E1d/R10Ck62O8uVMaploYmGHLFSOskH0cAnC88nJxgCuougIwQCNjuM7g5H5gGvVZKqKlxD9naF06vZPlyb6tLkn7hSlK1EBSlKAFKUoAUpSgBSlKAFKUoAUpSgBSlKAI3jfSCK1VTISWclY40UvJIwGcIg3PmeQ7yKr8nF+Iz/s0hsk7jJm5mx46EZY1Plqatfhx6++vrht2jlNrGD9COJULAeGt2Zj4gL4VaLZQBSc7pObhHbHUZjWlHiZXjwq9YdriMw/u4LVP1jY/nXwWN6vq8Qkbylt7Zx/KqH86s7VrSCs5SsXKReMYPoQ44pxGPutLkeGJbVj78yrn3CvadOJF/b2F0ni0XV3KfyNr/krccV5rJauxc9y708HyI3jfpGiWNRbugdicmZJFKAY5QNpklkYkKsa4yeZAFQPDOKzK0s95G73srdTHEigExRqrgIMlVXMjM7liurv2UVcDXzSM5xvyz34os1LmsYCFHC85NDgvEflMCyNHobU6lCQ+h4pHjbDY33U77c6516Tb9jfqi5JihQKoOCXmkO2zAnOmMcm9ldF4Pw9oevBIIeeWVcZ2WUhiD56i/xFc143fJ/p4NJnQlxbg4VnJ6iNZMBFUliW2wDnflVaoqU2un99i05NRyXrod6OZ7eZpLmeGZJIjHJCsJKuCQV1FjvpOea/SPjXQarUXThMr1tvcwRsQOtlSMICxAXWFkLoCSBllAGd8VZa6kOFLEeXkIScm8y5ilKVcqeZZAqljyAJPM7AZOwqjv6ZLLPYW4kX66wHSfZqIP5V94/0qe5Z7eycoiErNdLg4I5xQZ2L+L8k7styq8vRq1VNPUo3MlmGpyTzLOe0SfHNGH0LRcU+8vR4+zLbF6XLE+sZ0+1byn/yg1KWHT6wmOEu4c/Vduqb8L4Ncju+jMI9TrIvsyMR+Fsioi64W68nSUeDrpPxGR+VUfGumRmMdNL/AGlH3rK+WH8j9JKwIyDkHvr7X5msuKyWxzG81qfGJzoPtVeyfvLV24H6WrqMDrgl2n1hiKT4qCjfBfbVfaJf5bGv/Asks0tTXk9/R4Z2OlVngHpDs7tgiuYpTyimGhz9k5Kv90mrNWuciEouLw1hilKUEClKUAKUpQApSlAClKUAUTjkB4fdy3OCbO5KtMQCeomVQvWkD+zdQoY/RKg8jU9b3QZQVIZSAQQQQQeRBHMVOMoIIIyDzBqp3HQcwktw+UW2SSbd1MlsSd8qgIaIn+A4/hpW2hyfFHmMV24XDLkS3XV4aSoM313F/vFlIcfTtXW4Q+eglZB+E14/1pjHrRXi/asbv+kZpOULeTQxGUPEmWNfKhn6S5HzVpezE8sWskY/FLoFRfE+kl8rpGlnHFLJ6kc1wJJCud3aOLIRB3szgdwySBWaose+PUt7WC6ltrFcxMykK5jJ+kACQO/GrIz5kH2VH8P4XMHElxcNKwG0caiGFSRv2Rln78a2PjgGvvSPi/yeAso1St2IU72kYHSPYMFie5VJqijl4W5dvbLIPhFvcAyzQzSTKLmVOplk1q8SSCMlHb1HUrIw3weRHIjb4nwR4pmksoU+UTsxkuJTqEagKDpU5OW2woGNiW5AVt9CbUx8PtFO5MauxPMtL84xPvc1q9HLe8+RxXEQ+VicySNFJLodNcrlDG7AjToKgocYxkHcimIxlNvh6fMxbjFLPU1L6GeGyvRcMZBJFojVpeudpZQ8enIjQDUzxAIowMHFdJsomWKNWOplVQT4kKAT7zVa4P0YmkmS4vimYzmG3iJaONiMdY7kAySYJAOAFycDJzVsp6itwW/Nits1J7Cqb0l4w9zI9pbOURNrmdTgrkZ6iJv3hB7TfQB+sRjf6U8ZcFbW2OLiUEl8ZEEOcNKR9bPZQHm3kpqPhskgiWKMYRRtk5JJOSzHmzEkkk8ySa3MjS6hIo1jjUIiDCqowABUXdPUjdvUNdPViCPunqHu3qRunqGu5KgCK4jLscc+72nYVgkTtBQSBGqrsSNyMnl5Y+Ne37UiDzz+Hf8AXFeIjnLfWJPxO35AVm9548B6Ddenclzk8fBbv5tH0u2MMOtXwONQ9h5H9fOr10Q9KM1vpWYtdW/LfeeL2E7yAfVbteBPKqPXgnSyuNtwG8wTjf2ZzUShw7xL1ahWtV6jdcuLqvj1Xkz9PcN4nHcRLLC6yRuMqynIP+BHIg7g862q4D0E6QzW/EoYojiOeRElVmwjawcOB3OMYB78AHux36rRlxLItqKfY2SrznApSlWMBSlKAFKUoAUpSgBSlKAFKUoArfSjpUYXW2tlE15KupEY4SNM4Msp5hQQdhuxGB4jQ4NwTqNbuzTTy4Ms7jtORyAHJUXkqDYCrBxfo1bXWDcQRykcmZBrH2X9YczyNRUnozsG9aF2Hg1xcsv4TJil7qpWbZwjauxQ3waPEuksMLaMmWY+rBCOsmb7g9UfxNgedafEODSrazXV0ALmROogiB1JbC5dYdm+nIdYLP5aRtzkugZgtkmtCscM9qcSEKsfWR84pyR62pMZJ5MGHhWTpFxBJ3sUiYOjTPKWXdStvGSCDyYdbJBuNtqrGmNMXLqTKx2NI88UnEFtM67CKJyB5IhIH5Cp3o5YGCztoTsYoYkPtSNQfzBqs9JhqgWLvnlgh9zyrr+EYkPuqyXHSe0jOmS6t0Pg08an4Fqpo13Wy2pe6RJ1occ4wlrA8zgnTgKq+s7sQqIo72ZiqjzNa69L7I8ry2PsuIv81QMnE473iICyRvBZAMoDqwkuZF2YAHcRRnY/WlPetOixscL4e0SO8xDXEx1zMNxqxhY0/gjXsL7CebGsV3JUjdvULdyVIEddyVD3T1IXT1EXT1JBH3T1C3klSV3JUHeyVBJrRvgyt9VMD2t/6D416RcADwAHwrHGPm/tyfkv/s/OstZw3bY7qe7CuHln1efpgV4nTKsPEH/lXuvtaCR8luGVoZo9nADKf44ysifmDX6b4XfrPBFMnqyojr7HUMP1r8wj9kP+HJj3E4/RxXb/AEO8T6zhojPrW8jx/dJ6xP5XA+7WVXLHgdDtDvWKz/6Sfyw/mi80pStDnilKUAKUpQApSlAClKUAKUrX4jI6wytEoeQI5RScBnCkqCfAnA99AGxUVxjpTa2jItxMkRcMV1EjZRuScYHgM4ydhk1yqP0kcQR0JlRy+R1clqERXBIaIsr61cEEYOT7al4L9eKT3MdzCYWa0jjZdQdcCaY64n792Q7gEFRS71EMbP4DH/GsXNbeJO8N6OJxGdeIXcQ06QLWF1HZiyWWSYfSds6gp2QEfSyRnnfrOJTtzWCKKEeAeQmaT+X5N8K3ei3SDXbutwQs9r2LjuHZXIlH8DoNY94+iaiOi2prfrnGHuXe4IPMCZsxqfsxiJfu1TVTXs9uoUR7+/Qg/SDaG5DRggLbQtcsCuoM7N1UKEZ2z8+c92BtXNtaoWVk0lWZTpQlSVYqSCByyDzArpaWs0sU12JUEN3c2yCMxEs0CXMcKMJNY06hqkxpOznx254j6hq+tlvxHV/WscKNaO52TKc7ZqL257rP7+ZgN0n/AEjf5axvNCc50HHPKcs+JI2rcOTgKNTMQqr4sxCqPeSKuHQqwsZFkWa8VRq0Rxpdm3ZyP2k7KrqzF3yFDZwiptvUwimuJ5HO0NbLTNQxGTfTHT1KbYXpXeCZ0/upmx71zj4ipeDpbdL6zJOP410N+NNvitXriXopRxmKbV4C5jSYe6ZNEy+0Oa590g4C1oZAx0tG0SlOsE0bCUO2UkwroVVCxWQHYqc7jOkXL/SXqc2Oq0l7UbqsN9Y/r9kivS2Nv2gaE/xdpPxjb44r1PMCMggg8iDkH31VQztuCEXuypLEeJGRj2V4WGRN4yo8QuUB9qnKn8j51pG/pIrqOyGlxUZa819Mb/JErdyVBX82AazNxXPZkUxt5+qfYf8Ar21pyjU6r4sPhzP5CmMrGTjquXGoY35GyUx1a/VTJ9rf+jfGvtHbLufMD8IH9SaVStd1G+tknfLHJbem32FKUrQUPIXPWr9ZMj2jI/y1f/QpxbTdyxE7Twq4+3Ee72rIfwVQUbEkZ8SV/ENvzArf6J8S+S3ltLnAimCt9hiY3/kcn3VktptfEetfHp65eGY/dfVn6XpSlaCIpSlAClKUAKUpQApSlAClKi+kvHVs7WSZtyowi97yNsiDzZiB8T3UAcd4mxlv7tLnSk7ynrICQUMYVeq0Ec2CBG1etknIG2MnArp7S7WWQmWARvGxA1TIGKOpdR64UrzG+GJwa24+FBois+JXdjJIx5mVjlmBG64OwIxgAVrukkHPVNEPpAZkQfxAeuP4hv4g86499c1N2Q38n9v71O5ROuVaqs2819/70LpecHt71VlV2IZCheCTSJYmPaicj10J7jy35ZNa/Tvi3yeycIdMkuIY8dxcHUR9lA59wqrWcrRHrrN1Ut2ivrQy/bUcj/GuG8c8q0+kPH0vnAljkjaABOqRgz9dKd2RgcEaUUDPcXyPHKuxT8dunVfzJnpnXJKXJ9ejX5wag6STgIvrJGFEcfXTLGmgYTsZIbTgEZ+qKjI0wAPAAfAYrBbXOo4AYqRlXKhcjzAJwfZsfKtimpyk9meg0OnorTnSms+OfuZbGLXKyBlWTqJzDrYIDMVCIAx21YdyPMCuy8F4jZXES2wRQY0Vfks8YWRVVQAOqcbjA9ZcjzrijoCMEAjwIyKyRzsqhM641ORHKDIinxTJ1RnzjZTV1KLiovbBzO0OzLrrXbBp56cv19DrXHOCLYxNPYu1swIC24y9vM7sFSPqCcIWYhdUZXGcnIFcn4vfG4mJZusVSxLjlJI5Bdx/CSqhR3RxwjxqQ4h0lLW5VpLglQ2hHcTRpqUq7pMcSZ6syIqvqwZchjioa2jwozz5n2n/AA5e6rSfDHnnIt2ZoZe2btjjHR/3/u5kJrUbii57IZ/NRt8TXi/OolSdKKNTkd+fVX+vwrPBwKYpqyoPMRsMHHcCRsD5YNWqoUlmQz2h2vOqx1U425v8HmOdJQVI371YYPt/5isEHDNEoYHKAHY8weXvG5rC7ZAdfWXceO3NT+YqVR8gEciAR76rZF1cuTNdDdDX962K44NPK/vVEZbNlQfEk/Ek/wBayVmuLPcsmzd47m9vgfOtdJM+RGxB5g+dNV2Ka2PPa3R26aff3T6+J6pSlaiJjuPVJHMYYfdOf6V6mUF3Hc4DD7wwf0/OvRFY2PzcT/VyjezOn9VHxrKW0k/gPURdlNkPDEvTZ/Jn6N6E8ZN3w+2mY5dkAf8AvEJST+ZW+NTlcc9GPTy3s7WeK5Z0AlLx/NStqDquoDSp31hjvj1q+ce9Kt3MxFsBaRdzMqyTsPMHKJ7O0fOplOMVlsyq0l10uGEWdkpXDejPTO8ivINVxLOksscciStrBErhMpt2CCwO2Accq7lRCamsojU6aemnwWc+YpSlXFxSlKAFKVqcV4rHbQvNM2iNBljue/AAA3JJIAA3JIFADivE0t4JJpSRHGpZiAWOAN8AbmuXcb4//pC9U6ZY4bZFZI5V0EyymQGQrk8lXC+1qz8Y6TXd8rp/uds4ZSmlXuHRhgh2OVjyPogEjPOoyxszGcnJ0qI88y6K2Y2+0AzA/HwrKc+iN663nLJCoK8/2iZ4znqIsBgCR1khAOk45qoIyO8nyqZuJdKM31VZvwgn+lRHBoSLePJ7TrrY+Lydtj8W/KubrLXXXtzex1tFSrbO9yW55fhene3YQ59ZdOUI5Z0bAMO4jnjBzWjFAsE8DzDQEV1aQA9W7HOh3OSUbty51bZbnUhNeyI4XQJsgnEZxIFHM6G2IzgetuTsKyWfEo5chGyRzRgVcfaQ70hVddSuNrMX1/f5OhdTTc+BPEl0/XL0I3h3QyZ0lEDrI0TD5tiF1RyAtG0cnLudcNtlD2hmoydWjfq5UaKT6kg0n3dzDzUkVOQtJaOZLQCInAKu6dS4BzgoTldyd1I5nxq1cO6UQ3j/ACa6hiUlNYDyRzRuQQrBcgYILAjvIPlXXrlVqFs8MSjq9VoXwy70V7/qc5r5XROI+jO3beB3tj9UfOR/gc5H3WFVrinQeW3MTzPFLbddCsukPG+h5VQ5XcY7QzhuVEtPJHQj25Q45aafh+/0VuddS4G4JXONxgMCfyFZEkB3BB9hBroXSvorbLJbT9UgUTxRzRqNCSLK4jUsowCVdkPmAQc7Vo9P+AHrrY21uWZllVlhjUZCmIpqxgADUwyeWaiFfHDiiZw7XSuSnHGebz7/ACKPwi26yZifVVy58yp0IPirN90VNzX2JVjUamO5ycBV8fM+A8u4VO8D9GDCFuvndJXyVWFgERjnSWbGZCCdxsvPnzquxxFYo2LZeVradh3B+tu7Z1XwGgKPuV0IrCSPL2y45yl4tshL6LTPKvdqDfjUMfzJr1w4/NJ7MfAkf0pxZ/8AaJT4BPyTP9a+2C4iQfwj8xn+tLan/FHc7BT9tJ+X3RnrXurXV2l2cfAjwP8A1tWxSkoycXlHqLqYXQcJrKZFrOMHIIwcEkHAPgTXpXJ9VGYeOAB+ZFSMVmzyqsa6nlIQJyDE95PcAAxJ8AfCsq2EwkMPUytKpKlFR29UkZDkAaTjIYkDBp3202sxR5Z9m6auxwttxtn+/HP4EXpf92fin+NZuGqdGfrEsB4A1I8Q4c8EyxyMhfQGdE7XVFiNCs/0mIyTgYHZ55zUdbXCKigso582A5k1lbObXCx/QafTVTV1cnhprvbcmvcbdfK+K4IyCCPEHNfaWO+nndH2CF3ngWNjG+vUrDBKtGjup3/iVa/QXRri3yqzt58YMsSOQOQZlGoe45HurhHAf9+tvbL/APiauy+jkf8Awqz/ALofqaZ003xuPTCfq5fg8d20v+7Pw+Sf3LJSlKeOGKUpQAqL6TwxtZ3AlVWQRuxDnSvYUsCWyCuCoOoEEYz3VKVQuPXZv7h4eVpbyaZB+/mTDaD/AMOMkZH0mGOS7w3glLJzW243LHGrNI+dGrFzC4zhUwQ4C+uzMc5YAD470fSdyxAjjlAOMwzhs9uNOyCo5tIo3Pc3hXSJJwuMnGogDzJ5D31EccsrUAGa3jldjhEEaGV28E2z7WyABuSBWOExnLRWYukcDdhyYidtMq6QckjZt1IODyPdXiHhUyqFjnTqwAFJi1uFHIatYVsDbJHdUrYdAIxEOsaRJCSzLHJqjU5bSgSQMrBFYqCRvue+tb/szVCDFO8eMchoOFzzaNlGTkZJU+qPPNJ1QntJZNIXThvHb3H3h/DFiDYJd23d3OWbHLJ7gO4DYVi4pwZJtyo1DkeR9zDcHzFRNpb3pWAxTdZ15fq1fSxKR5zKcoNKHskdonEijcmpWPhHFTzFmB5mT/8AXNTwYI9omQ6TTJMkR0zB8hVmIRtQK4QSkaSzZ2D4zpxqzjO6YoZGMUkISQetFNEEkHnpI3HmMjzre4X0OueIyTxyTQpDFhHkiiZ9Uh9aNS7AZQYJbGxYDmDjqXEujMFxAsNwnXKgAVnPzgIAGoSDDK23MEUvZoYTWY91+X4N6+0Z1vEu8vP8nLIOMT2a5ibrYhgdRKXY5JACwyDLAkkAKQwyRgCp+24bPeqWvDJbxF1K2g6vdYyrL1sgBZssM6QV5CnEuhT2UkVws3XWsLh3Wb9qgwyahIBhwpcPhgD2OZqzBxkjIyMZGdxnOMjzwfhWTlfTDgm8+fkE/YWz461jy8yscSvIv9JKt3JoRFje2V8rE0rGQO5c9kyLhQoJ21ZAyanZLwi4jj20vFK49sbwjb3SGsPG79I0xNDJLE2demLrlUfxxjLY8wp5b4qC4bwSwnIlsZ2iZdQHyabGnVjUOofUq5wMjSOQ8K3p1CjBJrbxFrKnKWUy4KdxXEbO563qCOQYqD4iA3EjsPIveRj7pqS6WR3MMksE13PMoRJQ2ogGJpCrh4lK6iArHGcHyrUTEUbSaSixx6Y0OCyxrlu0RsXdyXbG2WAGwFPxkpLKFWsbMgOItrkmx9OQqPdhP0U1IgVJ9J+j0Nq1lCqkXCW4kuTqJBll5bE4BGJeWNitRlI6mWZYPW9h08NUrH1fyX7yKUpSx3zY4bxB7eZJotOtNQAdSy4ddJ2BBz76XHS67jj0/KpsEnCLpJ3OcK7BnAGe9ifOtetRGGuRzyXsjyCjU35n8qZocm+HOxwu1oU1Qdzjmb23z9OXQ0TOWPb6wlyTjDnUx3JJPac+JNZdkwCpjzy1IUz7yKsfCLQInWPgO41MT9FeYXPcAOfnmvVvfLOXUJqjGxLY3JAI+bO+CDkE48qeSweRlNy5lc0YOV7LfkfJh31vW82tQ3LPd4HkR8c1i4hYdQ2M/NtkqT3Y3Kk+zceWfCvVghEa55nJ/ESf60rqUsJ9T0PYVk+OUP8AXGfjk2bWV0uLdo11v1gVVyFy0itGoJOwGpl3r9BdHOFfJrS3gLazFGiFuWSqgE48zmuJcE6GXN3GkqNHBESGR2JdzofZlRdhuu2oir5qnsZIZ2uprgSTxx3CyldBE7CNXjQDEWhzHsuxBOcnerUV8Ky1v/fliPat8Lrs1vK+/L7I6FSlKYOUKUpQAqg9Jo4Vv4fkpPyhpAbpIz2DF1TgPOPVVw3V6TszctwNrZxnj0VsF6wsWkJCJGjPIxAydKr3Ac2OAMjJGRVE6NQSwxNGYWAEkhV3eLXIrMSHm0sx6zfDHfOAe/ArJ7F4Lcm5oVdSrqGVhgqwBBHgQedYLPhcURJjjVCRgkDtEeBbnjyrO7YGe4bnmTjB5ADc5xUfJ0jgX12aP+8hmjHxZBWRsSdQvSS41BLYNpM+rrGzjRboMzPnuyMID4yZ7q+T9MrQIzLPHKRsI42VpGYnCqq8yScDwqFsuHvdSSCTcMw+VSDOltB7NnCe+NPpsOZ1DmTiUiGyb6Op1mbnTpEihIFxjTboext3Fz28eGgd1bUEEl87RwMY7dSVluF9YkbNFbn63c0nJeQy2dPmWBrqf5HExjQKHuZE2KRtkLEhHqvJg7/RUE8yKvdlZJDGkcShEQBVVRgADkAKvFdSkpY2R44dw6OCJIoUEcaDCqvID+pzkknckkmtmlKuZGG9s0mjeKQakkVkZfFWBBHwJqk8R6MRcNC3UWtl9S7aR2lZ4nIAlYsecRxy20F/AVfKx3FuroyOAysCrKdwQwwQfIgmqyipLDJjJp5RzG44nNwx0V1a4snYLG4OZYSfVjbJ+cXuU5zyGScA7PEuitlxGMTpgOwylxD2HB8+WSDsQwyMY2rE95DaRS2PEWGhFKxNJki4tz6gU/SkUdgqO1lQRzzW30b6Dz/JIZUnezuXX55WjWVXGT1bSxMRiYJoDOCMkHVqpBUybeNmuvRjbsisZ3T+RQrey6uSeOTtyxv1cjl3k1gKGUguSQCrernYk1K9FOCfK7yKEZaG3KSTE7jsHMURPeWYAkfVQ+NWJfRA4LAXz6GZmYmBDKSxyxMurGT46avHAeAQ2cIhgXSoySScszHmzsd2Y+Pu5ACuitlgUfMpXpQ6GPKReW6l3VdM0ajLOi5Kuo+ky5IxzIO24APL0cEAg5B76/S1Unpb6MYrlmmtyLedt22zFIfF0HJv4138Q1L208e65nZ7O7Tem/67N4/T9HIKVu8a4LPZvpuYzFk4V86on+zINs+Rw3lWnSUouOzPXVX13R4q3lHytBlysq+Mmn8ZQfo1b9aNy+iTJ5MY296SLn8sfCt9O8Swcjtyty06kuj/AEW2KyE09vbn1ZZBrH/DjUyOPeEC/ere6VdHRbyp1IOGWQwjc6WiUySW+TuY3jDsgPqOhAwGxXno+2OJWue8XCj2mLI/JWq39IFDTcPT6XyoP92OCYufZggfeFPnjjmnGFWS2LDtABZB5hcN+a5HvrRBrfsVBtQO7Q4H2e0B+WKwcF4Dd3EcZhtZpAVXtFerQ7DcSSFQR5jNK6iDljB3+xtVXRxqxpLb7l46I9LLSHh9sktxFG6IVZWcagUZhuvPuzy76lLjrOIBYoIpFhZ4mkuJUaFdEcqSYiRwHkZtGAcBRnOe6oHhHofuJSDdvHDGcao4yZJGXO6l9lTI2yNVddAxW8W2t0ce+NcZYrlxLxxg+1rXPE4o/wBpLGn2nVf1Nch6WHis08qzxXXVBmCJbKxhKZOkkxHU5IAJ19/cKrY6PyD/ALlcA/8A0U369XVJWNckyYUqSy5JHfouNQN6s0TeyRD+hqB6W9Po7NZlSOWaVIww0Rl4w8moRLIwPZ1EfAjxGeMXXReVxkWVwWH/AMnMMjvHqfA9xrPY9G7qPBS2vo2ByGjhnXJXZW04xnHltQrHjkwdKzjiXqWaHjgnaOWS+eWZFYbfJ0CCQKzpoEe20QZ2OrQFCgsx3lba9mRjrkZ+QCMkanUSoAOlRg6niBHd1jDfQSaZ/q7fdn/Y5J1QKAktoNwnWEAsNJ3aQsTzYgEk4r3D0Zv8qGsrxFDJnq5VfsqkgfCSEjUzyM3MAa223FTzKvu7HQxOkh2dxkDGDgEK+QwHgxyufpAHmBmvjLOzHTLFGnMFELyaTyOWbSPbpYVS5puIKAZYZ9wuvNlMAC40uA0RYaUjBVeyP2rHGd61bnp3IkcpOIp2GY1KSDBYA4CuozpHVxLzGRK2/fHCyeJExf8ARpbi4bqgshgIMktx871soxiAkjCxhSdWgAAuuBkEVJQ8OtIMztZrbGIFy5WIhcD6JRjk9wwBnI5VV06VC2iSJZEVolJbrVmUtIV62Q76c5Y9SMnJLyMfE6N7x6ObUtxdtcjLfNxqUibSQI9lGph1kjv626QrtkqBOGRlHX+gMGmKV3KfKJpDNLGGUtEGULFG+NwVjRQc9+qrTXB+jXTCGyn62K0l09U8YVUjiLNJMhXUScnCRJvg9qSQ+ZnJfTFdSE9VbQRL4yO8xPsChP1+NTxxS5kKqcnsjrlK42vpS4gD/wB1byMEo/MTV7Hpdu1/axwqve8YdgPNlY5x5jNQrYPky0tPZFZaOw0rmJ6d3R+knuQV4PTa7/eD/wANP8K1wYHUGUHmM19rlp6aXf73+SP/AC18/wBc7v8Ae/yR/wCWjAHU6Vyz/XO7/e/yR/5a+jppd/vf5I/8tGAOpUrlw6bXf7wf+Gn+FZF6d3X1kPtQf0owB0m4t1kUo6q6sMFWAZSPAg7GqfxH0SWMhJjElsT+5kIX3RuGUe4CotPSDcjmIj9xv6NWdPSNN3xxn2ah/U1DWeZaM5QeYvD8jn3TDor8juzAsszqIkkBYoCQxcH1VGwKGoi54NpUjbU4IyWLHOwG+/0ig99Wb0gcZFxNb3DR9WEDQykNqBjk5HkMaSW/EKr1xIcdvJ5hsc9SrolUeekLKvjpoUUuSLTtsn/lJv3slre4LrDNEQHRklTPLUvNW8iCyn21t8Q6VSTyvpVopnQxgtsIIWOX6vvllfAy4AVQFAzjJgeHX4TVkjRzfH0GP9oB3xP62RyJPnibWQEZBBHPIOR8akzNPiDCK2k0jASMgD2LhR+ldz4DadVa28Z5xwxJ+GNR/SuP9HeCniNykaDVbROrzyfQOg6lhU/SLEDOOQrt9DAUpSoAUpSgBXzFfaUAMUpSgBXwqKUoA8yRBhhgGHgRkfA1F3XRCykzrtLds95hjz8cZpSgCIl9FPDjyhdPsTzrj2DXgc/CtCT0PWv0JrqPwAkRwPxof1pSocU+aLKclyZqyehlfo3sw9scJ/RRWvL6HUB7VzJIPqsgCn2hSM+w7UpUKEVyRZ2Tezb9RcdFNP8Aag8/7PHL71R8vCtOO1n7v/OvtKuZmlImCRzxXmlKkBXuGPUccq+UoA3YuE6s9rH3f+dSNv0SLH9rjl/Z+P3qUqAJKD0dav7f/wC1/wD3W1H6N0+lM59iqP1zSlQBnPo4tSCr9ZICMEMy4I9yiqH0w9GgtFLw3DGJ8ARyJrZCu6ssoZTldsEgnAAJOKUoAj+jvo3e6IIuhDv9CA5B+lpPWjAbmV9Xyq9cK9DVjGczB7p+/rDoTP8Adx6R8c18pQBeLW1SNFSNVjRRhVRQqgeAA2FZaUoAUpSgD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512" name="AutoShape 8" descr="data:image/jpeg;base64,/9j/4AAQSkZJRgABAQAAAQABAAD/2wCEAAkGBhQREBIQEBQVFRAWGBcYFxgYGRUaFxUfFxsVGhkcGhgYGyYfGBsjGRoXIDEgJCcqLSwsGB4xNzAqNSYrLCkBCQoKDgwOGg8PGjEkHyQ0LDAtNTYsLDI2LDUvLCwsKTUsMCw0LDIpLS0vLS4sLzQsKiwsKSwvKS0sLC8sLSw0LP/AABEIAPMA0AMBIgACEQEDEQH/xAAcAAEAAwEBAQEBAAAAAAAAAAAABQYHBAMCAQj/xABMEAACAQMCAwUEBQcIBgsAAAABAgMABBESIQUGMQcTIkFRFGFxgSMyc5GxNUJScoKSszNUYpOhwcLSFiQ0NrLDFRclRFN0o6TR4fD/xAAaAQEAAwEBAQAAAAAAAAAAAAAAAgMEBQYB/8QANxEAAQMCBAQEAwcDBQAAAAAAAQACAwQRBRIhMRNBUWEicYHwkaHBFDIzQrHR4QZS8TRicsLi/9oADAMBAAIRAxEAPwDa6UpVizJSlKIlKUoiUpSiJSlKIlKUoi/CaA1Ac7xM9o0ayBNepSCmsyDQ50qMjDbatWdtBPSunlaNltURnDaPAMIU0hMKFKkk5GOuTnrnBqvN4stlqMAEAlza3tax/XZS9KUqxZUpSlESlKURKUpREpSlESlKURKUpREpSlESlKURKUpREpSlEXPeXqxLqc+ukDdnIBbSi9WYgHCjc4qDub6a4Z44iVT6RG7rd8MoCv3raRC6tnKeJhjpXDa8yw3Ku90e4eISs0SSM/0cTBG14AwTIdsYYgYyVLA1NueUbiVvcWscvcpEYu4CqCdnIVVQkYJ0dOmjpsKySTN010K9BSYZKS7weJoO+1+Q6a9eW91buI8MaJWeQIzyJkFjLIRNBGTG2wAOUWTIVBn35xXrbcHc6jABHpVoxh5Ey0oEksgJyMh2IAZAQVPQYxCca56W6s1REaK5laSNVZUdVkTuw0baxjDpLp1EDGTnG9e9lz8ILJCI3nmWQRMF0rrkK65CNC4wCSAQN8fOo5482+nv/KvNNWcIeHxXta/pfpbTLv1U5BxeWFwkwLLsAGGJcJG5Ygplbh3ZM6EwwByR5VPQXCuMoQQCQceRHUH0I8wdxWWcN59gN9dXFyzm3lSNEjK6sBd9x0AU6vmxIqz3PM0Vs8cdsfaJJHhj0GRshZVZ0fODq2O7kaiCuSdqlHM2176LPV4ZKHBuQhxAO1hsL9ha9j+6uNKUrWuAlKUoiUpSiJSlKIlKUoiUpSiJSlKIlKUoiUpSiJSlKIs74z7JDfT215qUTxKIpVBJVHwhjIUHOHQMpIOOnTr+3/E2ubu2m4VbiYWmtXYgRqda6e7UvjcAHyOMjyJzJ89crS3Gma2Cd+rREMSVeMRlzlWG5GWyV92Rk7VS15hWzlm0XE6d6dTxRR7Kx6/SXfjyfXQD/ZXOkJY4g6D59V7GkY2pia+M5nhtrG5bsGm4GouNtQLgqZ4zzT7VGtvb2qJPcNLBqkaPVGWKibwrlhnzJx9Xodq9uD84d3CkTWgkvI5fZxoaLLyxpo1H85fBkF8EYzvjaqUvH4QoTurh0WQyqWuEDBz1fUkAbPT8419LzHEO7VY7iNUkMi6LhCQ5xlsvASTt0ziquMb3v7+C6RwscPh8LTU7+fPNfoCPMq1cItY4xc2vFYu5mu5DKGChgy51FVdNWnSdR36ahUtwCG1ub95bIfQxIokcA4lbKd0i6hkJGIgfDjJ09R1qJ5hW7nV/aJjMqOkIkjI0NICCyvaHOceqb/hfOz/luSzgImVFlOVOjGWAdyrO35xw2B6LjzyBdF4nAAaD4rmYgDBE6SRxD3ADLrl10JAOpAAHM2PkFaqUpXQXj0pSlESlKURKUpREpSlESlKURKUpREpSlESlKgudeLyWtlLPDjvFKYyMjxOqnb4GoudlBJVsMTppGxt3JAHqp2lVns/49LeWrTTlS4kZfCMDACeXxJqH517RGgmFrZAPOCA5xqAJ2EaqPrPnGfTp1ziszNDM52WxmGzyVBpmjxDfoPVX6vC6so5RplRHX0ZQw+4ioG4vbq34bLcXDIbpUL4CjQnTw/0j6nPw9TTuFc48WulZ7eNJFU4JCKMHGcbuPI1F8zRYEHVW0+GSyh0jHtAabXzWF+xV9fk2yPW1g+SKPwFfi8mWQ/7rD80B/GqgeLcd/m6/ux/56k+0fmyexNuLcqO8EmrUufq93jG+31jUM8di4t27LSKWsMrIWTAl17WeTsL6227K22fDooRphjSMeiKqj+wV01mVtx/jciLIkKMjqGU6U3DDIO7+hqc5Vv8Aib3Gm+iCQaW3AQeLbHRj76m2YGwDT8FnnwyRgc98rCRv47n/ACrjSsz5j54vY+ISWdtoPiVUUqCSWVTjJI8ya8L3nTi1ppe5gUR5808Pw1ox0n0z9xr4aloJ0OitZgdQ9rSHNu4AgZtTfstTpUPytzKl/AJowVYHS6HqjAA4z5jBBB/A5AmKva4OFwuPLE+J5jeLEbpSlKkq0pSlESlKURKUpREpSlESlKURKqvad+TJ/jF/ESrVVV7TvyZP8Yv4iVVN+G7yK3Yb/rIv+Tf1CzzhHOxtOGtbQbXDyOS3/hqQgyPVjg49OvpV07PuRfZgLq5GblhlQd+6B6/tnzPl09c1DgnJXtvDGmhA9qjlkAHlKuEOknyI8j8QeuRPdnnPRBWxvCQwOmJ22ORt3b56HyGfh6Zwwmzm8TpovW4k0vhmFHvmPE/uP/n6et7bzx+Trv7Nv7qzzkDneCxhljnWQsz6hoVSMaVG+WG+RWh88fk67+zb+6qf2VcFgnt52nhjkYS4BdFYgaVOASOmaulzcYZd7LmYe6FuGSmYEtzDbQ8lKntfs/0Lj9xP89RHbP8AWs/hN/yavP8AolZ/zW3/AKpP/iqN2z/Ws/hN/wAmkweInZz0/VfcLfSur4vs7SPvXub/AJTb6rq4L2pWsNtbwus+uOKNGwi4yqqpwdfTIqwcvc/W97N3EKyh9JbLqoGAQPJic7+lfPLnLFo9lau9tAztDEWJjQliUUkk43JNTFlwG3hbXDBFG+MakRVOD5ZA6VOMS6XIssVZJQEvDWOza63FrrMOI/7xj7eL/gStB52voorG478jDoyKp6uzA6QPPOcHPljPlWZc02Jn43JCraGeSNQ2/hzGm+xH41Pp2OszhprssPPCHVj0BZzj7jWdhf4w0X1K7NVHTEU0k8uXKxuliSee42Xz2MQt/rb48B7pc+RI7wn7gw+8VptcXCOER2sKwQLpRfmST1JPmTXbW2FmRgavNYlVCrqXzNFgdvQW+iUpSrVz0pSlESlKURKUpREpSlESlKURKheceCvd2clvEVDsUILEhfC6sckAnoPSpqlRc0OBBVsMropGyN3BBHoq5yJy7JY2zQzFCxkZwULEYIUfnKN8g1Fc8dnXtjie2KJMdpNWQrjybwgkMNh03Hwq8UqswtLMh2WtmIzsqDUtNnHfofRVaPgl5Jw2WzuXiaYpoSQM51Dy7zKA5HqM5/GpWnZrxKEEQ3UcYJyQk1woJ9SFjGTWrUqLoGute+iuhxaeEODA2zjci2l1mB5E4t/Pv/cXP+Sp7tB5OmvzbmBo17sSatZYZ16MY0qf0TVxpTgNsW9UOLzmVkoABbe1h1FjdZdFyBxVVCrehVUAAC4uQABsAAEwAB5VOcpcsX9vcd5d3PexaWGnvpn3OMHS6getXWlG07Wm4uvs2MTzMLHBuv8AtCod3yJO3Fhfhou57xHwWfXhVVTtoxnY+dXylKsZGGXtzWKoq5KgMD/ygAeQSlKVYsqUpSiJSlKIlKUoiUpSiJSlKIlKUoi/CcbnpVJ412r20LFIVadh5qQsefTWevxAIrk7XOYGjijtIzjvQWkIO+gbBfgxzn9XHma9+SuzqGOFJrqNZJ3AOlxlIwdwNJ2LYxkn5e/K+R7n5I+W5XfpqOmhphVVlyHfdaOduZ9/quaw7ZImbE0Dou26OJMe8ghT92avfDuJR3EazQOHjboR+BHUH3HeorjHJFpcoVaFEbyeNQrr6bgb/A5FfvKHKi2EJjDF5GOp26AnywudgBUmCUOs7UKirdh8kWeAFj77bg+vvyU4TVR4P2lQXN0LZUddRYI5xpbGcbdRqA2+VfXaXx/2azManEs+UX1C/nt+7t8WFZXccCmt7a1vgdIkY6NsFChzGd+urDEbdF99VTzuY6zeW63YVhUVRAXzmxcbM87E37/wV/QNQfNfNK2EaSOjOHbThSARsT5/Curl3jK3drFcLtrXxD9Fhsw+TA1Uu2P/AGWD7b/A9XSvtGXNXMoKUPrWwTDmQR5XVy4NxMXNvHcKCqyLqAPUfdXbUFyL+TrT7Mf31O1Yw3aCVjqWCOZ7G7AkfNUvjvadFa3Elu8MjFCASpXByobYH3GrfbXKyIsiEMjAMpHmCMg1inOtm03GJ4oxl3dAoO2T3aVaeyXmMlXsJT4ky0WeuPz0+R3/AGj6VkjnJkLXba2Xoq3CIm0TJ4fvANLhfkRv8fr0Vz5k5hjsoDPLkjIVVGNTk+Qz7sn4A1wcpc6pxAyhI3TuwpOog51aumP1azvnjjD8RvTDB4ooQ4XfwkoC0jn3bYHuA9aluxg+O7/Vi/GSgnLpg0bI/CI4cNdNJ+Jod9gSANPK/r5LUaUpW5eWSlKURKUpREpSlESlKURKUpRFk3bJYsLiCb81ojH8CjM3X3h/7DWlcD4olzbxTxnwsoOP0T5qfeDkV58w8AjvYGgl6HdWHVGHRh/+3BNZgODcT4U7ezh3iJ6xr3iP72j3KnHngfE1ideGQutcFemi4eI0bKfOGyR3tfQEH6/t3Ww18W9wsih42DIwyGUgg/AjrWRXvFOL36mDupFRhhgsZiVh6M7+XuyM71YIOC3PDOGTIhkmuJSAqRKzLCWBDFcDPTJLbDIXbzMxUZjcNNlmkwgRNDXytzkgAA305knl16Kn868cW84idbkWqMIgRvhQfpGA3ySdWPUBatfHudOHXFk9opdV0AR/RthCmNGPcCB8q+OznkVe6klvoPExCokqYKheraW3GScfs++rf/oZZfzWH9xapjjkcC7TxLqVtbQxPZD4jwrWLSLX017lUPsj4/olezc+GTxx+5gPEPmoz+yal+2P/ZYPtv8AA9QvOnKktrexXPD4XKeFwIkZgjoRkEINlYYPvy1TXaRDLdWVq8UExYuGZAjl0yjZDKBkYJxXwZhE6M8lN3Bkr4KyM+F+/Ygc/e4KsXIv5OtPsx/fU7WO8O45xeCJIY4JhGgwubZycfHTvU3y1zFxSS7hS5ikWAk6ybdkAGD1YrtvirY6htg2x5Lm1mES55Jg9lruP3teZ6bqI4j/ALxj7eL/AIEr57SOCNZ3gu4CUSbJyu2h8EOPdqBJ9+W9K7eIcHnPHxMIZTD30R1iNymAiAnVjGAfOtF4xwaK6iMM66kJU+hypB2Pl6fAmqmxZw8c76LoS4gKWSmfu3hgOHb9x/ConIvLPc8PuLuQfSTQvo/ox6SR+8d/gFrn7FvrXf6sP4yVonFov9WmVRk904AA3+qQAAPwqidkfCpoWue+ikjysWNaMucGTONQGeo++p8PJIwDus32w1VHVSPOri2w7XGg8lpFKUrcvLJSlKIlKUoiUpSiJSlKIlKUoiUpSiJSlKIlKVSOF87SSX+GAHD5neGB8Dd49O+rO4c6gPUkehqtzw21+a1QUsk4cWflFz+w6mwJ8gVd6VT+dOZ57S4thCNcRWR5UwuSkeCxBPQhdR+Vd0fH2k4hBFE4NtLbGUbDc6sA56jbyr5xW3IVn2CXhtl0sQT8N799NOqsVKz7l1uI3dkl3HejvCWxG0MWltDEYLAAjOOvvq1crcc9stY5yuhzlXXfwspw3Xyzv86+MlD7aWvqvtTQugzeIOynKbX0OvUDodRcKXpSlXLAlKUoiUpSiJSlKIlKUoiUpSiJSlKIlKUoiUpSiJSlKIobm3vzaSR2ilppPADkDQG2ZiSRjC5xjfJG1Vq+7PrgWghjuywh8cMfdRL41yVw43BJJ3z571fqVU6JrzcrfT18tO0NjA0N9gb/ABvt2tuVVGsp5rzh1zJCVCRTCYZQhGdMY67gn0z1FcXAeU5rXihYDNiscgiOV+j7xgxTHXZtXrtjerxSvnBF7+vv4KQxGQNLABYtLba9Sb+YzEDss/5cPELSyS1jsiZQXw7SxBF1MxBIDZOMjarRypwM2drHAzapN2dtzlmOWwTuR5Z88VMUoyINtrtoo1Nc6cOGUNzHMbX1OvUnqdkpSlXLAlKUoiUpSiJSlKIlKUoiUpSiJSlKIlKUoiVm/PXNV1b8QighlKRMsRK6UOdTsDuyk9AK0isi7S/ytD+pD/EestUSGaLuYFEySpLXtBGU7i612vl3ABJIAG5J6DFfVVDtS4iYuHsq5BldY8j0IZm+RCkfOr3uyNLly6WA1EzYh+YgKu8wdqE0svccNXbcB9BeSQ+qJ5Dr1BPwrklu+ORL3rd9pG58MT/eignHyqw9k/A0S19rIBllLAN5qqsV0j0ywJPrt6Ve6ysifIM7nHXovQVNdTUUhp4YGuDdCXC5J5+/kqNyT2kC7YW9yFSc50sv1JPdgnwtjy6H+yo3tC5kvbK7XupSIHUMqlIyuV2dc6dXoev59Rfalwhba7iuIPAZcudO2HjKnUPQnUp+IJ86s3Pdn7bwmO6UeNEScDbOllBcfunP7NQLnlrmE6tWlkNKyeGpawcOW4IIvlPa/f6q5WN4s0Ucybo6qy/BgCKpXabzfLaGGG2fRI2Xc4UkKNlGGBG51b/0a++yXjHe2jW7HxwNt+q+Sv3HUPkKqDD/AKV416w958R3UP8Ac2PvepySl0Yy7lZaHDmQ1svGF2RXJvz/ALflr6K1ce4zd23B7edpiLp2Qu2hAQHDnTpK4GBpHTqKg+GcQ45cxLNA5eJs4P8AqozpJB2YA9Qasna3+Tx9tH+D1XOUu0mGztI7eSORmUuSV0Y8TMw6sD0NVyECTK5xAt1Wyka6Si40MDHvLzoWjQdttlLcFj437RD7ST7PrHeb2v1fP6u/3VodUrhHalBczxwJFKGkbSCdGB8cNV1rVDlscriVwcT43Ebxomxm2zRa/fcpSlKvXKSlKURKUpREpSlESlKURKUpRErIe0z8qw/qQ/xHrXqpHOPZ419cCdZlQaFTBQt0LHOdQ9azVLHPZZq7WC1EVPU55XWFiPdlc+/X9IfeKrvP3CDd2MiRYaVCJEAO5K9QMeZUsB7zVR/6l3/nKf1Z/wA1WbkjkZuHvKzSrJ3iqNlK40kn1PrXzM9/hc2wPdT4VJS2ngqMzmkEDKRfXqq72X85Rxx+xzsE8RMTHZTq3Kk9Ac5Iz1zj0zpVxeJGhkkdVQblmIA+81UuZuzGC6dpYm7iZjlsDKOfMlcjBPqCPUg1W4+xmXV4riIL6hGJ+4kfjUGmaMZct1qnZhta/j8Uxk6uBaTrzsR/PlyUbzfxg8VvoobUZQfRxE5Gond3O2QuB9y5rYYLFUhWADMaoEx5aQNOPuqI5Y5LgsQTGC0rDDSN9YjrgDoo9w64Gc4qfq2GMtu5+5WHEq2KUMgpwQxm3UnmffdYQl3Jwq7u4UznRJCDnybBjf0yBpPzNW/se4LpSa7Ybse7TbfC7uc+hbA/YqV5z7PPbp1nSURtp0tldWrBODsRvgkfIVZOBcKFrbRW67iNQCcY1HqzY8ssSfnVEUDmya7DZdPEMWimogGfiPsH78v5+SrPa3+Tx9sn4PXr2a2MbcNhZkQnMm5VSf5R/MipPnHlw31uIFcRnWr5IJ+qG2wCPWqhF2UXCDSl8VX0USAfcHqb2vEucNuLLPTy08mHinfLkdmvsTytyWiJw+MEERoCOhCqCP7K6KoXCOzu4huIpnvWdUYMVPeeIDy3cir7WiMkjUWXHq4443ARyZ+9iLfFKUpVixpSlKIlKUoiUr4lJ0nSAWwcAnAJ8gTg4GfPBql8D7Su+u/ZLiD2dySmTJq8YOAh8IxncA5649ardI1pAPNaoKSadrnxi4bqdR+m59Fd6Uqi3/abi8Npa2/fnX3YbWV1N0bA0Hwg58XuJ6UfI1n3kpqSapJEQvYXOoFvU2V6pUPx/miGxjV7hvG31UXdmI66Rtt7zgdKo03bO2o6LZdPlqkOfnhdv7ai+djDZxWilwqrqm5omXHXQfC+/otRpVL5c7UILllilUwSscLk6kY+QD4GCfeB8auE8mlWbrgE/cM1JkjXi7Ss9RSTUz+HK2x97HmvSlVPkrno8QeVDCI9Cq2derOokfojHSrZX1jw8Xao1FNJTSGKUWcPL6JSqZxDtCMXERYdwCDJFHr14/ldG+nR5aumfKujnXng8PaJRCJO8DH6+nGkr/ROetQ4zLE32WhuG1LnsYG6vF26jUWv109Va6Vm0vazMi63sGVNty7gb9NzFirVyrzlDfq3dgpKmCyN1APmCNmGf/sDIo2djjYFSnwuqp2cSRnh6gg/oSp+lKVcualKpPMXanBbsY4VM8i7EghYx6jXg5I9wx76hIe2dtQ12y6fPTIc/LK71ndUxtNiV14sErpWZ2x6dyB8iVqNKiOXuaIL5C8DbrjUjbOmfUenvGR1qXq4ODhcLmSRPicWPFiOSUqiXnapHHem27oGFZBG0uvGOgY6dPRWz59Bmr3UWSNffKdldUUc1MGmVtswuPfspSonmjjnsdq9yE16So05051MF64Pr6VTYe1mZ11JYMy+qu5G3XcRYqL5mMNnFXU2G1NSziRNuL23A19SFpFKpXLPahDdSrDKhhkc4TLBkY+S6sAhj5AjfpnOBV1qbHteLtKoqaSalfkmbYpWbdqnKx24hACGXAl09dvqybeY2BPpg+VaTXxNCHVkcBlYEMDuCDsQR6YqMkYkblKsoax9HMJW+o6jmPfNZnfdp+rhihTi+fMbY/NxjVJ7sgjHvJ/RNd3ZdyoIYvbph9I6/R/0Izvq+Lfhj1NU7gvA4n4x7IwJgWeZcHzEXeFQfUHSAfnW3vHlSvQEEVlgBkOd/LRegxaSKii+zU4txPE49jsPL3zKxfhlu3GeKM0hIiOXO+6xqQFRfIE5H3sa16w4LBAgjhiRE9Ao3+J6sfeayfs5vvYuIvBcYXUGhJPQOrDTufI4I+YrZalSgFpcd+ao/qCR7JWxN0jDRltsVm3aXyVEsLXlugRlI7xVGFYMQNQUdCCRnHln0qX5C441zw1xISZIg8ZJ6sAuVJ9+Dj5V69pnGVhsZIiR3s3gVfPGRrOPQL5+pFR3ZVw9hw+Zz0ld9HvCqEz+8GHypYNns3pqpF7pcJD5/wArxlJ3tz+vw7KH7GP5a5+zT8WrVqyHsivBHeSwv4WePAzsdUZyVwfPBY/smteqdJ+EFm/qJpFc4nmB+lljvMH+8K/+Ytfwgrv7aP5S1/Ul/FKjrphc8wgxEEe0R7/YBNf8Nqke2c/SWv6sv4pWR34ch7/Vegi0rKNp3Ef/AFWhwSotohmKiLul1a8acaRnOdsYrLezWLPFWaDPcKsvr9QnCA5886evpX1e9k8i23fwyrI2gPo0aSRjJCnUcn7s1O9kPEoWilgWNUnXDMwyTKu4BOSSNPTHTxZHU1bdz5Ghwtb5rAI4qaiqHwP4mbQ6Wy3vqQdee/8AK0Oqd2occa3swkZxJM2jI6hcEvj4jC/tVcaoHbDYFraGYDIjkIb3BxgE/tAD51pnJEZsuFhDGPrYxJtf/HzsvHs45Hi7hLy4QO77xqwBVFB2OOhY9cnoMe+rxfcGhnQxzRI6ehUbfA9QfeKg+zjjaT2MSAjvIVEbr5jTsp+DKAc+uR5VaaQtbwxZSxOoqDVvMhIIJt26W967qvcsclQWLSPHlnckBm6quchB7umT54r050497HZySg/SHwR/rNnB+Qy37NStnxCObV3Tq+hijaTnSw6g++sh7U+YO/uu4Q/RwZX3FzjV92y+4hqhK5sUfh9Fpw+nlxCtHHubauv0Gw9dAoeHlaR+HyX++lXC482Xo7+/DlR8m9K1Ts44/wC1WSq5zLD9G/qQPqN181xv5kGq7Z9pNhHaradzOYRH3ZBEXiBGGz9J1OST8arnZ9x4Wt8ACe4lPdnPXc/RsQNsg4B9NRrLG5sb25Tvuu/Ww1FfTSiWMgtOZncdPO3zstF7T/yZN+tF/ESuXslP/Z5+1k/w11dp/wCTJv1ov4iVn/K/Z0b62NwsyodTKFKZB04/ODbdfSrpC4T3aL6LmUcUUuFFsz8gz72J5DkE57KScVAsiO8JjUlene6vUbZHgz7wfPNbVWOcilLLiZtrqJe+z3aSZP0bEbYHQhxgA4z4vQkVsdSptczup+Cox05ODANWtbo7+69vlolKUrYvOLMeDcrXKcaa5eFhB39w2vK4w4l0nGc76h5edadSlVRxiMEBba2tfVua54AygN07X/dUrnjs8F4e/gKpcYGoH6smNhkjo2Ns+4D31Vov+nLcCFROVGw2il+5yGOPnWvUqt9OCcwJB7LbT4xLHGIpGte0bZhe3ksn4V2dXd3N33EWZVzvqYNKw64GMhF3Pw8hWp21ssaLHGAqKAqgdAB0FetKnHE2PZZa3EZqwjPYAbAaALNuc+zmVp2vLA+NjraMHQyt5tG23U74JG+d98CKkl45IphInwdj4Yk/9QAH55rXqVW6mBNwSLrbFjcrWNZIxr8uxcLke/iqXyDyF7FmechrhhpAXdYweoB82O2T8h554e1Ll24untzbxGQKsgbBUYyVx1I9DWhUqZgaWZBsszMVnFV9rdYu77bWXPw9CsUakYIRQR6EAZrN+D8r3VlxYyxQsbQuy5XRju5NxsTnwkr0/QrUKVJ8QdbsqqaufTiQAAh4sQfe6V43lmk0bxSKGjcFWB8wfw+Ne1KsWEEtNwsl4j2dXllN33D3Z18irBZVHXDA4VxsOnX0rymPHLgGJhOFOx2ii+9wFOPnWv0rL9lHIkBd8Y9KQDLGx7hsS3X35WVE5Y5Ol4bBPOMy3bJhY0P0YP5uc41EHfJ6DOPfG8h8iSd9LPxGEHbwrIEcOzklmIyRkY8/0jWm0qf2dtx2Wc4xUOEl7Zn2ueYA2A6BRf8AotZ/zS2/qYv8tU3tC5A7wRS2EChhlHSMIgI3KtjYZByM9TqHpWjUqT4WvFrLPS4jPTSiVribciTYqlcYtLq64N3UkTe2fRhlyuW0OviznG6jV94rr7OOFS21kY50KP3jnBx0OnB2Jq1UoIgHB19bWR9e50DoA0Bpdm56dh2Wb9o3KVxLdRXVnGWbSNRUqCrRnKtuR5Efu1oNlMzxozqUcqCynqpxuNvQ170r62MNcXDmoz1r54Y4ngeDY87d0pSlWrClKUoiUpSiJSlKIlKUoiUpSiJSlKIlKUoiUpSiJSlKIlKUoiUpSiJSlKIv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1514" name="Picture 10" descr="https://encrypted-tbn3.gstatic.com/images?q=tbn:ANd9GcRaqFTw02nNuOuHlARU26cei7Zppubbx8fCSbRfoLtpJ68ZM3Y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505200"/>
            <a:ext cx="3352800" cy="2667000"/>
          </a:xfrm>
          <a:prstGeom prst="rect">
            <a:avLst/>
          </a:prstGeom>
          <a:noFill/>
        </p:spPr>
      </p:pic>
      <p:sp>
        <p:nvSpPr>
          <p:cNvPr id="21516" name="AutoShape 12" descr="data:image/jpeg;base64,/9j/4AAQSkZJRgABAQAAAQABAAD/2wCEAAkGBhQREBIQEBQVFRAWGBcYFxgYGRUaFxUfFxsVGhkcGhgYGyYfGBsjGRoXIDEgJCcqLSwsGB4xNzAqNSYrLCkBCQoKDgwOGg8PGjEkHyQ0LDAtNTYsLDI2LDUvLCwsKTUsMCw0LDIpLS0vLS4sLzQsKiwsKSwvKS0sLC8sLSw0LP/AABEIAPMA0AMBIgACEQEDEQH/xAAcAAEAAwEBAQEBAAAAAAAAAAAABQYHBAMCAQj/xABMEAACAQMCAwUEBQcIBgsAAAABAgMABBESIQUGMQcTIkFRFGFxgSMyc5GxNUJScoKSszNUYpOhwcLSFiQ0NrLDFRclRFN0o6TR4fD/xAAaAQEAAwEBAQAAAAAAAAAAAAAAAgMEBQYB/8QANxEAAQMCBAQEAwcDBQAAAAAAAQACAwQRBRIhMRNBUWEicYHwkaHBFDIzQrHR4QZS8TRicsLi/9oADAMBAAIRAxEAPwDa6UpVizJSlKIlKUoiUpSiJSlKIlKUoi/CaA1Ac7xM9o0ayBNepSCmsyDQ50qMjDbatWdtBPSunlaNltURnDaPAMIU0hMKFKkk5GOuTnrnBqvN4stlqMAEAlza3tax/XZS9KUqxZUpSlESlKURKUpREpSlESlKURKUpREpSlESlKURKUpREpSlEXPeXqxLqc+ukDdnIBbSi9WYgHCjc4qDub6a4Z44iVT6RG7rd8MoCv3raRC6tnKeJhjpXDa8yw3Ku90e4eISs0SSM/0cTBG14AwTIdsYYgYyVLA1NueUbiVvcWscvcpEYu4CqCdnIVVQkYJ0dOmjpsKySTN010K9BSYZKS7weJoO+1+Q6a9eW91buI8MaJWeQIzyJkFjLIRNBGTG2wAOUWTIVBn35xXrbcHc6jABHpVoxh5Ey0oEksgJyMh2IAZAQVPQYxCca56W6s1REaK5laSNVZUdVkTuw0baxjDpLp1EDGTnG9e9lz8ILJCI3nmWQRMF0rrkK65CNC4wCSAQN8fOo5482+nv/KvNNWcIeHxXta/pfpbTLv1U5BxeWFwkwLLsAGGJcJG5Ygplbh3ZM6EwwByR5VPQXCuMoQQCQceRHUH0I8wdxWWcN59gN9dXFyzm3lSNEjK6sBd9x0AU6vmxIqz3PM0Vs8cdsfaJJHhj0GRshZVZ0fODq2O7kaiCuSdqlHM2176LPV4ZKHBuQhxAO1hsL9ha9j+6uNKUrWuAlKUoiUpSiJSlKIlKUoiUpSiJSlKIlKUoiUpSiJSlKIs74z7JDfT215qUTxKIpVBJVHwhjIUHOHQMpIOOnTr+3/E2ubu2m4VbiYWmtXYgRqda6e7UvjcAHyOMjyJzJ89crS3Gma2Cd+rREMSVeMRlzlWG5GWyV92Rk7VS15hWzlm0XE6d6dTxRR7Kx6/SXfjyfXQD/ZXOkJY4g6D59V7GkY2pia+M5nhtrG5bsGm4GouNtQLgqZ4zzT7VGtvb2qJPcNLBqkaPVGWKibwrlhnzJx9Xodq9uD84d3CkTWgkvI5fZxoaLLyxpo1H85fBkF8EYzvjaqUvH4QoTurh0WQyqWuEDBz1fUkAbPT8419LzHEO7VY7iNUkMi6LhCQ5xlsvASTt0ziquMb3v7+C6RwscPh8LTU7+fPNfoCPMq1cItY4xc2vFYu5mu5DKGChgy51FVdNWnSdR36ahUtwCG1ub95bIfQxIokcA4lbKd0i6hkJGIgfDjJ09R1qJ5hW7nV/aJjMqOkIkjI0NICCyvaHOceqb/hfOz/luSzgImVFlOVOjGWAdyrO35xw2B6LjzyBdF4nAAaD4rmYgDBE6SRxD3ADLrl10JAOpAAHM2PkFaqUpXQXj0pSlESlKURKUpREpSlESlKURKUpREpSlESlKgudeLyWtlLPDjvFKYyMjxOqnb4GoudlBJVsMTppGxt3JAHqp2lVns/49LeWrTTlS4kZfCMDACeXxJqH517RGgmFrZAPOCA5xqAJ2EaqPrPnGfTp1ziszNDM52WxmGzyVBpmjxDfoPVX6vC6so5RplRHX0ZQw+4ioG4vbq34bLcXDIbpUL4CjQnTw/0j6nPw9TTuFc48WulZ7eNJFU4JCKMHGcbuPI1F8zRYEHVW0+GSyh0jHtAabXzWF+xV9fk2yPW1g+SKPwFfi8mWQ/7rD80B/GqgeLcd/m6/ux/56k+0fmyexNuLcqO8EmrUufq93jG+31jUM8di4t27LSKWsMrIWTAl17WeTsL6227K22fDooRphjSMeiKqj+wV01mVtx/jciLIkKMjqGU6U3DDIO7+hqc5Vv8Aib3Gm+iCQaW3AQeLbHRj76m2YGwDT8FnnwyRgc98rCRv47n/ACrjSsz5j54vY+ISWdtoPiVUUqCSWVTjJI8ya8L3nTi1ppe5gUR5808Pw1ox0n0z9xr4aloJ0OitZgdQ9rSHNu4AgZtTfstTpUPytzKl/AJowVYHS6HqjAA4z5jBBB/A5AmKva4OFwuPLE+J5jeLEbpSlKkq0pSlESlKURKUpREpSlESlKURKqvad+TJ/jF/ESrVVV7TvyZP8Yv4iVVN+G7yK3Yb/rIv+Tf1CzzhHOxtOGtbQbXDyOS3/hqQgyPVjg49OvpV07PuRfZgLq5GblhlQd+6B6/tnzPl09c1DgnJXtvDGmhA9qjlkAHlKuEOknyI8j8QeuRPdnnPRBWxvCQwOmJ22ORt3b56HyGfh6Zwwmzm8TpovW4k0vhmFHvmPE/uP/n6et7bzx+Trv7Nv7qzzkDneCxhljnWQsz6hoVSMaVG+WG+RWh88fk67+zb+6qf2VcFgnt52nhjkYS4BdFYgaVOASOmaulzcYZd7LmYe6FuGSmYEtzDbQ8lKntfs/0Lj9xP89RHbP8AWs/hN/yavP8AolZ/zW3/AKpP/iqN2z/Ws/hN/wAmkweInZz0/VfcLfSur4vs7SPvXub/AJTb6rq4L2pWsNtbwus+uOKNGwi4yqqpwdfTIqwcvc/W97N3EKyh9JbLqoGAQPJic7+lfPLnLFo9lau9tAztDEWJjQliUUkk43JNTFlwG3hbXDBFG+MakRVOD5ZA6VOMS6XIssVZJQEvDWOza63FrrMOI/7xj7eL/gStB52voorG478jDoyKp6uzA6QPPOcHPljPlWZc02Jn43JCraGeSNQ2/hzGm+xH41Pp2OszhprssPPCHVj0BZzj7jWdhf4w0X1K7NVHTEU0k8uXKxuliSee42Xz2MQt/rb48B7pc+RI7wn7gw+8VptcXCOER2sKwQLpRfmST1JPmTXbW2FmRgavNYlVCrqXzNFgdvQW+iUpSrVz0pSlESlKURKUpREpSlESlKURKheceCvd2clvEVDsUILEhfC6sckAnoPSpqlRc0OBBVsMropGyN3BBHoq5yJy7JY2zQzFCxkZwULEYIUfnKN8g1Fc8dnXtjie2KJMdpNWQrjybwgkMNh03Hwq8UqswtLMh2WtmIzsqDUtNnHfofRVaPgl5Jw2WzuXiaYpoSQM51Dy7zKA5HqM5/GpWnZrxKEEQ3UcYJyQk1woJ9SFjGTWrUqLoGute+iuhxaeEODA2zjci2l1mB5E4t/Pv/cXP+Sp7tB5OmvzbmBo17sSatZYZ16MY0qf0TVxpTgNsW9UOLzmVkoABbe1h1FjdZdFyBxVVCrehVUAAC4uQABsAAEwAB5VOcpcsX9vcd5d3PexaWGnvpn3OMHS6getXWlG07Wm4uvs2MTzMLHBuv8AtCod3yJO3Fhfhou57xHwWfXhVVTtoxnY+dXylKsZGGXtzWKoq5KgMD/ygAeQSlKVYsqUpSiJSlKIlKUoiUpSiJSlKIlKUoi/CcbnpVJ412r20LFIVadh5qQsefTWevxAIrk7XOYGjijtIzjvQWkIO+gbBfgxzn9XHma9+SuzqGOFJrqNZJ3AOlxlIwdwNJ2LYxkn5e/K+R7n5I+W5XfpqOmhphVVlyHfdaOduZ9/quaw7ZImbE0Dou26OJMe8ghT92avfDuJR3EazQOHjboR+BHUH3HeorjHJFpcoVaFEbyeNQrr6bgb/A5FfvKHKi2EJjDF5GOp26AnywudgBUmCUOs7UKirdh8kWeAFj77bg+vvyU4TVR4P2lQXN0LZUddRYI5xpbGcbdRqA2+VfXaXx/2azManEs+UX1C/nt+7t8WFZXccCmt7a1vgdIkY6NsFChzGd+urDEbdF99VTzuY6zeW63YVhUVRAXzmxcbM87E37/wV/QNQfNfNK2EaSOjOHbThSARsT5/Curl3jK3drFcLtrXxD9Fhsw+TA1Uu2P/AGWD7b/A9XSvtGXNXMoKUPrWwTDmQR5XVy4NxMXNvHcKCqyLqAPUfdXbUFyL+TrT7Mf31O1Yw3aCVjqWCOZ7G7AkfNUvjvadFa3Elu8MjFCASpXByobYH3GrfbXKyIsiEMjAMpHmCMg1inOtm03GJ4oxl3dAoO2T3aVaeyXmMlXsJT4ky0WeuPz0+R3/AGj6VkjnJkLXba2Xoq3CIm0TJ4fvANLhfkRv8fr0Vz5k5hjsoDPLkjIVVGNTk+Qz7sn4A1wcpc6pxAyhI3TuwpOog51aumP1azvnjjD8RvTDB4ooQ4XfwkoC0jn3bYHuA9aluxg+O7/Vi/GSgnLpg0bI/CI4cNdNJ+Jod9gSANPK/r5LUaUpW5eWSlKURKUpREpSlESlKURKUpRFk3bJYsLiCb81ojH8CjM3X3h/7DWlcD4olzbxTxnwsoOP0T5qfeDkV58w8AjvYGgl6HdWHVGHRh/+3BNZgODcT4U7ezh3iJ6xr3iP72j3KnHngfE1ideGQutcFemi4eI0bKfOGyR3tfQEH6/t3Ww18W9wsih42DIwyGUgg/AjrWRXvFOL36mDupFRhhgsZiVh6M7+XuyM71YIOC3PDOGTIhkmuJSAqRKzLCWBDFcDPTJLbDIXbzMxUZjcNNlmkwgRNDXytzkgAA305knl16Kn868cW84idbkWqMIgRvhQfpGA3ySdWPUBatfHudOHXFk9opdV0AR/RthCmNGPcCB8q+OznkVe6klvoPExCokqYKheraW3GScfs++rf/oZZfzWH9xapjjkcC7TxLqVtbQxPZD4jwrWLSLX017lUPsj4/olezc+GTxx+5gPEPmoz+yal+2P/ZYPtv8AA9QvOnKktrexXPD4XKeFwIkZgjoRkEINlYYPvy1TXaRDLdWVq8UExYuGZAjl0yjZDKBkYJxXwZhE6M8lN3Bkr4KyM+F+/Ygc/e4KsXIv5OtPsx/fU7WO8O45xeCJIY4JhGgwubZycfHTvU3y1zFxSS7hS5ikWAk6ybdkAGD1YrtvirY6htg2x5Lm1mES55Jg9lruP3teZ6bqI4j/ALxj7eL/AIEr57SOCNZ3gu4CUSbJyu2h8EOPdqBJ9+W9K7eIcHnPHxMIZTD30R1iNymAiAnVjGAfOtF4xwaK6iMM66kJU+hypB2Pl6fAmqmxZw8c76LoS4gKWSmfu3hgOHb9x/ConIvLPc8PuLuQfSTQvo/ox6SR+8d/gFrn7FvrXf6sP4yVonFov9WmVRk904AA3+qQAAPwqidkfCpoWue+ikjysWNaMucGTONQGeo++p8PJIwDus32w1VHVSPOri2w7XGg8lpFKUrcvLJSlKIlKUoiUpSiJSlKIlKUoiUpSiJSlKIlKVSOF87SSX+GAHD5neGB8Dd49O+rO4c6gPUkehqtzw21+a1QUsk4cWflFz+w6mwJ8gVd6VT+dOZ57S4thCNcRWR5UwuSkeCxBPQhdR+Vd0fH2k4hBFE4NtLbGUbDc6sA56jbyr5xW3IVn2CXhtl0sQT8N799NOqsVKz7l1uI3dkl3HejvCWxG0MWltDEYLAAjOOvvq1crcc9stY5yuhzlXXfwspw3Xyzv86+MlD7aWvqvtTQugzeIOynKbX0OvUDodRcKXpSlXLAlKUoiUpSiJSlKIlKUoiUpSiJSlKIlKUoiUpSiJSlKIobm3vzaSR2ilppPADkDQG2ZiSRjC5xjfJG1Vq+7PrgWghjuywh8cMfdRL41yVw43BJJ3z571fqVU6JrzcrfT18tO0NjA0N9gb/ABvt2tuVVGsp5rzh1zJCVCRTCYZQhGdMY67gn0z1FcXAeU5rXihYDNiscgiOV+j7xgxTHXZtXrtjerxSvnBF7+vv4KQxGQNLABYtLba9Sb+YzEDss/5cPELSyS1jsiZQXw7SxBF1MxBIDZOMjarRypwM2drHAzapN2dtzlmOWwTuR5Z88VMUoyINtrtoo1Nc6cOGUNzHMbX1OvUnqdkpSlXLAlKUoiUpSiJSlKIlKUoiUpSiJSlKIlKUoiVm/PXNV1b8QighlKRMsRK6UOdTsDuyk9AK0isi7S/ytD+pD/EestUSGaLuYFEySpLXtBGU7i612vl3ABJIAG5J6DFfVVDtS4iYuHsq5BldY8j0IZm+RCkfOr3uyNLly6WA1EzYh+YgKu8wdqE0svccNXbcB9BeSQ+qJ5Dr1BPwrklu+ORL3rd9pG58MT/eignHyqw9k/A0S19rIBllLAN5qqsV0j0ywJPrt6Ve6ysifIM7nHXovQVNdTUUhp4YGuDdCXC5J5+/kqNyT2kC7YW9yFSc50sv1JPdgnwtjy6H+yo3tC5kvbK7XupSIHUMqlIyuV2dc6dXoev59Rfalwhba7iuIPAZcudO2HjKnUPQnUp+IJ86s3Pdn7bwmO6UeNEScDbOllBcfunP7NQLnlrmE6tWlkNKyeGpawcOW4IIvlPa/f6q5WN4s0Ucybo6qy/BgCKpXabzfLaGGG2fRI2Xc4UkKNlGGBG51b/0a++yXjHe2jW7HxwNt+q+Sv3HUPkKqDD/AKV416w958R3UP8Ac2PvepySl0Yy7lZaHDmQ1svGF2RXJvz/ALflr6K1ce4zd23B7edpiLp2Qu2hAQHDnTpK4GBpHTqKg+GcQ45cxLNA5eJs4P8AqozpJB2YA9Qasna3+Tx9tH+D1XOUu0mGztI7eSORmUuSV0Y8TMw6sD0NVyECTK5xAt1Wyka6Si40MDHvLzoWjQdttlLcFj437RD7ST7PrHeb2v1fP6u/3VodUrhHalBczxwJFKGkbSCdGB8cNV1rVDlscriVwcT43Ebxomxm2zRa/fcpSlKvXKSlKURKUpREpSlESlKURKUpRErIe0z8qw/qQ/xHrXqpHOPZ419cCdZlQaFTBQt0LHOdQ9azVLHPZZq7WC1EVPU55XWFiPdlc+/X9IfeKrvP3CDd2MiRYaVCJEAO5K9QMeZUsB7zVR/6l3/nKf1Z/wA1WbkjkZuHvKzSrJ3iqNlK40kn1PrXzM9/hc2wPdT4VJS2ngqMzmkEDKRfXqq72X85Rxx+xzsE8RMTHZTq3Kk9Ac5Iz1zj0zpVxeJGhkkdVQblmIA+81UuZuzGC6dpYm7iZjlsDKOfMlcjBPqCPUg1W4+xmXV4riIL6hGJ+4kfjUGmaMZct1qnZhta/j8Uxk6uBaTrzsR/PlyUbzfxg8VvoobUZQfRxE5Gond3O2QuB9y5rYYLFUhWADMaoEx5aQNOPuqI5Y5LgsQTGC0rDDSN9YjrgDoo9w64Gc4qfq2GMtu5+5WHEq2KUMgpwQxm3UnmffdYQl3Jwq7u4UznRJCDnybBjf0yBpPzNW/se4LpSa7Ybse7TbfC7uc+hbA/YqV5z7PPbp1nSURtp0tldWrBODsRvgkfIVZOBcKFrbRW67iNQCcY1HqzY8ssSfnVEUDmya7DZdPEMWimogGfiPsH78v5+SrPa3+Tx9sn4PXr2a2MbcNhZkQnMm5VSf5R/MipPnHlw31uIFcRnWr5IJ+qG2wCPWqhF2UXCDSl8VX0USAfcHqb2vEucNuLLPTy08mHinfLkdmvsTytyWiJw+MEERoCOhCqCP7K6KoXCOzu4huIpnvWdUYMVPeeIDy3cir7WiMkjUWXHq4443ARyZ+9iLfFKUpVixpSlKIlKUoiUr4lJ0nSAWwcAnAJ8gTg4GfPBql8D7Su+u/ZLiD2dySmTJq8YOAh8IxncA5649ardI1pAPNaoKSadrnxi4bqdR+m59Fd6Uqi3/abi8Npa2/fnX3YbWV1N0bA0Hwg58XuJ6UfI1n3kpqSapJEQvYXOoFvU2V6pUPx/miGxjV7hvG31UXdmI66Rtt7zgdKo03bO2o6LZdPlqkOfnhdv7ai+djDZxWilwqrqm5omXHXQfC+/otRpVL5c7UILllilUwSscLk6kY+QD4GCfeB8auE8mlWbrgE/cM1JkjXi7Ss9RSTUz+HK2x97HmvSlVPkrno8QeVDCI9Cq2derOokfojHSrZX1jw8Xao1FNJTSGKUWcPL6JSqZxDtCMXERYdwCDJFHr14/ldG+nR5aumfKujnXng8PaJRCJO8DH6+nGkr/ROetQ4zLE32WhuG1LnsYG6vF26jUWv109Va6Vm0vazMi63sGVNty7gb9NzFirVyrzlDfq3dgpKmCyN1APmCNmGf/sDIo2djjYFSnwuqp2cSRnh6gg/oSp+lKVcualKpPMXanBbsY4VM8i7EghYx6jXg5I9wx76hIe2dtQ12y6fPTIc/LK71ndUxtNiV14sErpWZ2x6dyB8iVqNKiOXuaIL5C8DbrjUjbOmfUenvGR1qXq4ODhcLmSRPicWPFiOSUqiXnapHHem27oGFZBG0uvGOgY6dPRWz59Bmr3UWSNffKdldUUc1MGmVtswuPfspSonmjjnsdq9yE16So05051MF64Pr6VTYe1mZ11JYMy+qu5G3XcRYqL5mMNnFXU2G1NSziRNuL23A19SFpFKpXLPahDdSrDKhhkc4TLBkY+S6sAhj5AjfpnOBV1qbHteLtKoqaSalfkmbYpWbdqnKx24hACGXAl09dvqybeY2BPpg+VaTXxNCHVkcBlYEMDuCDsQR6YqMkYkblKsoax9HMJW+o6jmPfNZnfdp+rhihTi+fMbY/NxjVJ7sgjHvJ/RNd3ZdyoIYvbph9I6/R/0Izvq+Lfhj1NU7gvA4n4x7IwJgWeZcHzEXeFQfUHSAfnW3vHlSvQEEVlgBkOd/LRegxaSKii+zU4txPE49jsPL3zKxfhlu3GeKM0hIiOXO+6xqQFRfIE5H3sa16w4LBAgjhiRE9Ao3+J6sfeayfs5vvYuIvBcYXUGhJPQOrDTufI4I+YrZalSgFpcd+ao/qCR7JWxN0jDRltsVm3aXyVEsLXlugRlI7xVGFYMQNQUdCCRnHln0qX5C441zw1xISZIg8ZJ6sAuVJ9+Dj5V69pnGVhsZIiR3s3gVfPGRrOPQL5+pFR3ZVw9hw+Zz0ld9HvCqEz+8GHypYNns3pqpF7pcJD5/wArxlJ3tz+vw7KH7GP5a5+zT8WrVqyHsivBHeSwv4WePAzsdUZyVwfPBY/smteqdJ+EFm/qJpFc4nmB+lljvMH+8K/+Ytfwgrv7aP5S1/Ul/FKjrphc8wgxEEe0R7/YBNf8Nqke2c/SWv6sv4pWR34ch7/Vegi0rKNp3Ef/AFWhwSotohmKiLul1a8acaRnOdsYrLezWLPFWaDPcKsvr9QnCA5886evpX1e9k8i23fwyrI2gPo0aSRjJCnUcn7s1O9kPEoWilgWNUnXDMwyTKu4BOSSNPTHTxZHU1bdz5Ghwtb5rAI4qaiqHwP4mbQ6Wy3vqQdee/8AK0Oqd2occa3swkZxJM2jI6hcEvj4jC/tVcaoHbDYFraGYDIjkIb3BxgE/tAD51pnJEZsuFhDGPrYxJtf/HzsvHs45Hi7hLy4QO77xqwBVFB2OOhY9cnoMe+rxfcGhnQxzRI6ehUbfA9QfeKg+zjjaT2MSAjvIVEbr5jTsp+DKAc+uR5VaaQtbwxZSxOoqDVvMhIIJt26W967qvcsclQWLSPHlnckBm6quchB7umT54r050497HZySg/SHwR/rNnB+Qy37NStnxCObV3Tq+hijaTnSw6g++sh7U+YO/uu4Q/RwZX3FzjV92y+4hqhK5sUfh9Fpw+nlxCtHHubauv0Gw9dAoeHlaR+HyX++lXC482Xo7+/DlR8m9K1Ts44/wC1WSq5zLD9G/qQPqN181xv5kGq7Z9pNhHaradzOYRH3ZBEXiBGGz9J1OST8arnZ9x4Wt8ACe4lPdnPXc/RsQNsg4B9NRrLG5sb25Tvuu/Ww1FfTSiWMgtOZncdPO3zstF7T/yZN+tF/ESuXslP/Z5+1k/w11dp/wCTJv1ov4iVn/K/Z0b62NwsyodTKFKZB04/ODbdfSrpC4T3aL6LmUcUUuFFsz8gz72J5DkE57KScVAsiO8JjUlene6vUbZHgz7wfPNbVWOcilLLiZtrqJe+z3aSZP0bEbYHQhxgA4z4vQkVsdSptczup+Cox05ODANWtbo7+69vlolKUrYvOLMeDcrXKcaa5eFhB39w2vK4w4l0nGc76h5edadSlVRxiMEBba2tfVua54AygN07X/dUrnjs8F4e/gKpcYGoH6smNhkjo2Ns+4D31Vov+nLcCFROVGw2il+5yGOPnWvUqt9OCcwJB7LbT4xLHGIpGte0bZhe3ksn4V2dXd3N33EWZVzvqYNKw64GMhF3Pw8hWp21ssaLHGAqKAqgdAB0FetKnHE2PZZa3EZqwjPYAbAaALNuc+zmVp2vLA+NjraMHQyt5tG23U74JG+d98CKkl45IphInwdj4Yk/9QAH55rXqVW6mBNwSLrbFjcrWNZIxr8uxcLke/iqXyDyF7FmechrhhpAXdYweoB82O2T8h554e1Ll24untzbxGQKsgbBUYyVx1I9DWhUqZgaWZBsszMVnFV9rdYu77bWXPw9CsUakYIRQR6EAZrN+D8r3VlxYyxQsbQuy5XRju5NxsTnwkr0/QrUKVJ8QdbsqqaufTiQAAh4sQfe6V43lmk0bxSKGjcFWB8wfw+Ne1KsWEEtNwsl4j2dXllN33D3Z18irBZVHXDA4VxsOnX0rymPHLgGJhOFOx2ii+9wFOPnWv0rL9lHIkBd8Y9KQDLGx7hsS3X35WVE5Y5Ol4bBPOMy3bJhY0P0YP5uc41EHfJ6DOPfG8h8iSd9LPxGEHbwrIEcOzklmIyRkY8/0jWm0qf2dtx2Wc4xUOEl7Zn2ueYA2A6BRf8AotZ/zS2/qYv8tU3tC5A7wRS2EChhlHSMIgI3KtjYZByM9TqHpWjUqT4WvFrLPS4jPTSiVribciTYqlcYtLq64N3UkTe2fRhlyuW0OviznG6jV94rr7OOFS21kY50KP3jnBx0OnB2Jq1UoIgHB19bWR9e50DoA0Bpdm56dh2Wb9o3KVxLdRXVnGWbSNRUqCrRnKtuR5Efu1oNlMzxozqUcqCynqpxuNvQ170r62MNcXDmoz1r54Y4ngeDY87d0pSlWrClKUoiUpSiJSlKIlKUoiUpSiJSlKIlKUoiUpSiJSlKIlKUoiUpSiJSlKIv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" name="Picture 9" descr="c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3505200"/>
            <a:ext cx="2209800" cy="2590800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1523</TotalTime>
  <Words>307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Foundry</vt:lpstr>
      <vt:lpstr>Relationships Unit 2</vt:lpstr>
      <vt:lpstr>Alone or Together? </vt:lpstr>
      <vt:lpstr>Alone or Together?</vt:lpstr>
      <vt:lpstr>Alone or Together?</vt:lpstr>
      <vt:lpstr>Alone or Together?</vt:lpstr>
      <vt:lpstr>What are some types of Relationships?</vt:lpstr>
      <vt:lpstr>There are many kinds of relationships</vt:lpstr>
      <vt:lpstr>There are many kinds of relationships</vt:lpstr>
      <vt:lpstr>There are many kinds of relationships</vt:lpstr>
      <vt:lpstr>There are many kinds of relationships</vt:lpstr>
      <vt:lpstr>Slide 11</vt:lpstr>
    </vt:vector>
  </TitlesOfParts>
  <Company>ESDNL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Relationships Unit 2</dc:title>
  <dc:creator>ESDNL</dc:creator>
  <cp:lastModifiedBy>ESDNL</cp:lastModifiedBy>
  <cp:revision>15</cp:revision>
  <dcterms:created xsi:type="dcterms:W3CDTF">2013-09-17T17:25:41Z</dcterms:created>
  <dcterms:modified xsi:type="dcterms:W3CDTF">2013-09-26T14:36:18Z</dcterms:modified>
</cp:coreProperties>
</file>