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B94A8D-A847-46EF-9D63-64BF02587C7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7B5210-6CAA-4568-B4B7-00CD9751F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8077200" cy="1673352"/>
          </a:xfrm>
        </p:spPr>
        <p:txBody>
          <a:bodyPr/>
          <a:lstStyle/>
          <a:p>
            <a:r>
              <a:rPr lang="en-US" dirty="0" smtClean="0"/>
              <a:t>Six stages of a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 err="1" smtClean="0"/>
              <a:t>vs</a:t>
            </a:r>
            <a:r>
              <a:rPr lang="en-US" dirty="0" smtClean="0"/>
              <a:t> lust</a:t>
            </a:r>
            <a:endParaRPr lang="en-US" dirty="0"/>
          </a:p>
        </p:txBody>
      </p:sp>
      <p:pic>
        <p:nvPicPr>
          <p:cNvPr id="16386" name="Picture 2" descr="https://encrypted-tbn1.gstatic.com/images?q=tbn:ANd9GcTeJwoOptVaBmB8PSRMg_rQ1-CB56l6_vqMvyjtQKM5aFavR4p_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91440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stages of 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people display their availability by looks, bumping, or generally inventing ways to be with each other after ascertaining mutual physical interest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	actual contact is made</a:t>
            </a:r>
            <a:endParaRPr lang="en-US" dirty="0"/>
          </a:p>
        </p:txBody>
      </p:sp>
      <p:pic>
        <p:nvPicPr>
          <p:cNvPr id="3074" name="Picture 2" descr="https://encrypted-tbn2.gstatic.com/images?q=tbn:ANd9GcT0kdOxaRUH5WMs6DcW2KbeVzL6M-19nBamucml4qZngP1ix88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8140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stages of 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	each person tries to be who s/he thinks the other wants him/her to be.</a:t>
            </a:r>
          </a:p>
          <a:p>
            <a:endParaRPr lang="en-US" dirty="0" smtClean="0"/>
          </a:p>
          <a:p>
            <a:r>
              <a:rPr lang="en-US" dirty="0" smtClean="0"/>
              <a:t>4.	people are learning to accept each other for who they really are. This stage may be characterized by multiple break ups and make ups.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stages of 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	the disagreements are fewer and the comfort level is greater between partners. They have  learned to complement each others strengths and weaknesses.</a:t>
            </a:r>
          </a:p>
          <a:p>
            <a:endParaRPr lang="en-US" dirty="0" smtClean="0"/>
          </a:p>
          <a:p>
            <a:r>
              <a:rPr lang="en-US" dirty="0" smtClean="0"/>
              <a:t>6.	feelings of jealousy cease to exist</a:t>
            </a:r>
            <a:endParaRPr lang="en-US" dirty="0"/>
          </a:p>
        </p:txBody>
      </p:sp>
      <p:pic>
        <p:nvPicPr>
          <p:cNvPr id="1026" name="Picture 2" descr="https://encrypted-tbn1.gstatic.com/images?q=tbn:ANd9GcSlRvmOq5i5j5st6Y4Eiuk3vriGaB_O2jT4g41nCilZMA54ow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87680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</TotalTime>
  <Words>29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Six stages of a Relationship</vt:lpstr>
      <vt:lpstr>Six stages of a Relationship</vt:lpstr>
      <vt:lpstr>Six stages of a Relationship</vt:lpstr>
      <vt:lpstr>Six stages of a Relationship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stages of a Relationship</dc:title>
  <dc:creator>ESDNL</dc:creator>
  <cp:lastModifiedBy>ESDNL</cp:lastModifiedBy>
  <cp:revision>1</cp:revision>
  <dcterms:created xsi:type="dcterms:W3CDTF">2013-10-07T13:12:16Z</dcterms:created>
  <dcterms:modified xsi:type="dcterms:W3CDTF">2013-10-07T13:22:43Z</dcterms:modified>
</cp:coreProperties>
</file>