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9B4C5F-BDE0-4270-B8C3-5801C8DFA9FF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A9FAD5D-1DAD-467C-A193-0026DA4984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9B4C5F-BDE0-4270-B8C3-5801C8DFA9FF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9FAD5D-1DAD-467C-A193-0026DA4984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9B4C5F-BDE0-4270-B8C3-5801C8DFA9FF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9FAD5D-1DAD-467C-A193-0026DA4984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9B4C5F-BDE0-4270-B8C3-5801C8DFA9FF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9FAD5D-1DAD-467C-A193-0026DA4984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9B4C5F-BDE0-4270-B8C3-5801C8DFA9FF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9FAD5D-1DAD-467C-A193-0026DA4984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9B4C5F-BDE0-4270-B8C3-5801C8DFA9FF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9FAD5D-1DAD-467C-A193-0026DA4984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9B4C5F-BDE0-4270-B8C3-5801C8DFA9FF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9FAD5D-1DAD-467C-A193-0026DA4984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9B4C5F-BDE0-4270-B8C3-5801C8DFA9FF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9FAD5D-1DAD-467C-A193-0026DA4984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9B4C5F-BDE0-4270-B8C3-5801C8DFA9FF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9FAD5D-1DAD-467C-A193-0026DA4984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89B4C5F-BDE0-4270-B8C3-5801C8DFA9FF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9FAD5D-1DAD-467C-A193-0026DA4984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9B4C5F-BDE0-4270-B8C3-5801C8DFA9FF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A9FAD5D-1DAD-467C-A193-0026DA4984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89B4C5F-BDE0-4270-B8C3-5801C8DFA9FF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A9FAD5D-1DAD-467C-A193-0026DA4984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baby+equipment&amp;source=images&amp;cd=&amp;cad=rja&amp;docid=v26NeGYPkp7HhM&amp;tbnid=MjnpTcSq3EjClM:&amp;ved=0CAUQjRw&amp;url=http://www.reallifetravels.com/featuted-fridays-baby-rental-companies/&amp;ei=znxIUdqWFsjYywG43IGwBg&amp;bvm=bv.43828540,d.aWc&amp;psig=AFQjCNHCfurxyYcUZdGPc6FblqAV3At2jQ&amp;ust=1363791427229505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baby+activity+center&amp;source=images&amp;cd=&amp;cad=rja&amp;docid=veBBaT9s4rAgVM&amp;tbnid=5CxJIjPU-VNmiM:&amp;ved=0CAUQjRw&amp;url=http://www.sears.ca/contenu/resource-centre/buying-guides/baby/babyswings&amp;ei=hJtIUbCRJ6SQyAHC24CIBQ&amp;psig=AFQjCNGCzWqlI8t8Q-yYsnlpLq_ZHzURQw&amp;ust=1363799290044632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highchair&amp;source=images&amp;cd=&amp;cad=rja&amp;docid=B49fVTjETtYvyM&amp;tbnid=Zdx4M1TGKURhbM:&amp;ved=0CAUQjRw&amp;url=http://www.squidoo.com/folding-high-chair&amp;ei=WH5IUbydNenvygHk1oHQBQ&amp;bvm=bv.43828540,d.aWc&amp;psig=AFQjCNHGTjHqEPhRmePkb-3JW9owcpnepw&amp;ust=1363791808904553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older+cribs&amp;source=images&amp;cd=&amp;cad=rja&amp;docid=97lumU_zljxB7M&amp;tbnid=tlbLotxG9r9WDM:&amp;ved=0CAUQjRw&amp;url=http://junxtaposition.blogspot.com/2012/08/lucky-us.html&amp;ei=9n5IUbyLL4PiyAGAoYHYBA&amp;bvm=bv.43828540,d.aWc&amp;psig=AFQjCNFYgR-b3gNfnU9QMdGEagQQVHrNkA&amp;ust=1363791960378010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crib+mattress&amp;source=images&amp;cd=&amp;cad=rja&amp;docid=KU_rA9arKfE8FM&amp;tbnid=Iljr2_Cpt_qP0M:&amp;ved=0CAUQjRw&amp;url=http://www.ebay.ca/sch/Crib-Mattresses-/117035/i.html&amp;ei=XYRIUZm5N4WFyQHE_oHQBQ&amp;bvm=bv.43828540,d.aWc&amp;psig=AFQjCNHzmqoEY6tjecTIIZMndfU5joGp0g&amp;ust=1363793325933627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crib+with+mobile&amp;source=images&amp;cd=&amp;cad=rja&amp;docid=W8x8dwXV6cXKqM&amp;tbnid=tDHDQVV6_N_f1M:&amp;ved=0CAUQjRw&amp;url=http://www.dinodirect.com/wholesale-crib-mobile-music-box.html&amp;ei=-4RIUfSWGaasyAGz2ICoBg&amp;bvm=bv.43828540,d.aWc&amp;psig=AFQjCNH1_3M3Wu0JUPmDdHGegjXOop-_EQ&amp;ust=1363793492645536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infant+stroller&amp;source=images&amp;cd=&amp;cad=rja&amp;docid=c3t33E_OaXEjGM&amp;tbnid=rm2tB_2JVcWqJM:&amp;ved=0CAUQjRw&amp;url=http://www.globalsources.com/gsol/I/Baby-stroller/p/sm/1052118940.htm&amp;ei=e4ZIUa7gO4XGygG8_YCgBQ&amp;bvm=bv.43828540,d.aWc&amp;psig=AFQjCNFEaoDmewHLoAwFlh1Sp7qSzpngfA&amp;ust=1363793869354646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umbrella+stroller&amp;source=images&amp;cd=&amp;cad=rja&amp;docid=TIwBhUxUbg9uUM&amp;tbnid=WTgx3RLi-CeDIM:&amp;ved=0CAUQjRw&amp;url=http://www.safety1st.ca/eng/Products/Travel/Strollers/Umbrella-Strollers/Details/4094-01838CAAZ-Umbrella-stroller&amp;ei=9IdIUYH9LanlyQHM5YGQBg&amp;bvm=bv.43828540,d.aWc&amp;psig=AFQjCNE5t2xlSbaE2cSz7-NpJy5sr4UyyA&amp;ust=1363794151228979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walker+baby&amp;source=images&amp;cd=&amp;cad=rja&amp;docid=GCuE1E4t6q05fM&amp;tbnid=zeUZhIJqQGMXaM:&amp;ved=0CAUQjRw&amp;url=http://www.newbornbabyzone.com/baby-products/pros-and-cons-of-the-baby-walker/&amp;ei=Q41IUcGZCufqyQHooYHABQ&amp;bvm=bv.43828540,d.aWc&amp;psig=AFQjCNFzyHAd6xylT6QdY-nBH8eOJ7vbcA&amp;ust=1363795612020749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828799"/>
          </a:xfrm>
        </p:spPr>
        <p:txBody>
          <a:bodyPr/>
          <a:lstStyle/>
          <a:p>
            <a:r>
              <a:rPr lang="en-US" dirty="0" smtClean="0"/>
              <a:t>Baby Equipment Safety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22193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23554" name="Picture 2" descr="http://www.reallifetravels.com/wp-content/uploads/2011/09/Baby-Equipmen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2476499"/>
            <a:ext cx="5838825" cy="43815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14671"/>
          </a:xfrm>
        </p:spPr>
        <p:txBody>
          <a:bodyPr/>
          <a:lstStyle/>
          <a:p>
            <a:r>
              <a:rPr lang="en-US" dirty="0" smtClean="0"/>
              <a:t>Better choice..can rotate, but not walk freely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r>
              <a:rPr lang="en-US" dirty="0" smtClean="0"/>
              <a:t>Activity Center</a:t>
            </a:r>
            <a:endParaRPr lang="en-US" dirty="0"/>
          </a:p>
        </p:txBody>
      </p:sp>
      <p:pic>
        <p:nvPicPr>
          <p:cNvPr id="22530" name="Picture 2" descr="http://www.sears.ca/wcsstore/Sears/images/content/resource-centre/buying-guides/baby/shop-baby-activity-centr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2124075"/>
            <a:ext cx="3276600" cy="351472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35691"/>
          </a:xfrm>
        </p:spPr>
        <p:txBody>
          <a:bodyPr/>
          <a:lstStyle/>
          <a:p>
            <a:r>
              <a:rPr lang="en-US" dirty="0" smtClean="0"/>
              <a:t>Many toys have warnings on them if they have hazards for small children</a:t>
            </a:r>
          </a:p>
          <a:p>
            <a:r>
              <a:rPr lang="en-US" dirty="0" smtClean="0"/>
              <a:t>Ages are listed </a:t>
            </a:r>
            <a:r>
              <a:rPr lang="en-US" smtClean="0"/>
              <a:t>on packages</a:t>
            </a:r>
            <a:endParaRPr lang="en-US" dirty="0" smtClean="0"/>
          </a:p>
          <a:p>
            <a:r>
              <a:rPr lang="en-US" dirty="0" smtClean="0"/>
              <a:t>Many toys can be choking hazards for infants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Hidden dangers:</a:t>
            </a:r>
          </a:p>
          <a:p>
            <a:pPr lvl="8">
              <a:buNone/>
            </a:pPr>
            <a:r>
              <a:rPr lang="en-US" dirty="0" smtClean="0"/>
              <a:t>	Small pieces could get lodges in </a:t>
            </a:r>
            <a:r>
              <a:rPr lang="en-US" dirty="0" err="1" smtClean="0"/>
              <a:t>childs</a:t>
            </a:r>
            <a:r>
              <a:rPr lang="en-US" dirty="0" smtClean="0"/>
              <a:t> throat</a:t>
            </a:r>
          </a:p>
          <a:p>
            <a:pPr lvl="8">
              <a:buFont typeface="Wingdings" pitchFamily="2" charset="2"/>
              <a:buChar char="v"/>
            </a:pPr>
            <a:r>
              <a:rPr lang="en-US" dirty="0" smtClean="0"/>
              <a:t>Sewn on eyes and nose could be swallowed</a:t>
            </a:r>
          </a:p>
          <a:p>
            <a:pPr lvl="8">
              <a:buFont typeface="Wingdings" pitchFamily="2" charset="2"/>
              <a:buChar char="v"/>
            </a:pPr>
            <a:r>
              <a:rPr lang="en-US" dirty="0" smtClean="0"/>
              <a:t>Ball shaped pieces may come loose…get stuck in throat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Toy safety</a:t>
            </a:r>
            <a:endParaRPr lang="en-US" dirty="0"/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majority of injuries from highchairs are caused by children climbing out , sliding off the seat or strangling on unfastened straps, or tipping over</a:t>
            </a:r>
          </a:p>
          <a:p>
            <a:r>
              <a:rPr lang="en-US" dirty="0" smtClean="0"/>
              <a:t>Chair should have a wide base</a:t>
            </a:r>
          </a:p>
          <a:p>
            <a:r>
              <a:rPr lang="en-US" dirty="0" smtClean="0"/>
              <a:t>Always use the straps!!</a:t>
            </a:r>
          </a:p>
          <a:p>
            <a:r>
              <a:rPr lang="en-US" dirty="0" smtClean="0"/>
              <a:t>The buckle should be difficult for the child to open</a:t>
            </a:r>
          </a:p>
          <a:p>
            <a:r>
              <a:rPr lang="en-US" dirty="0" smtClean="0"/>
              <a:t>Lock the wheels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chair safety</a:t>
            </a:r>
            <a:endParaRPr lang="en-US" dirty="0"/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397691"/>
          </a:xfrm>
        </p:spPr>
        <p:txBody>
          <a:bodyPr/>
          <a:lstStyle/>
          <a:p>
            <a:r>
              <a:rPr lang="en-US" dirty="0" smtClean="0"/>
              <a:t>Well padded seat</a:t>
            </a:r>
          </a:p>
          <a:p>
            <a:r>
              <a:rPr lang="en-US" dirty="0" smtClean="0"/>
              <a:t>No sharp edges along the front of seat to harm babies legs</a:t>
            </a:r>
          </a:p>
          <a:p>
            <a:r>
              <a:rPr lang="en-US" dirty="0" smtClean="0"/>
              <a:t>Be very careful in using restaurant highchairs</a:t>
            </a:r>
            <a:endParaRPr lang="en-US" dirty="0"/>
          </a:p>
        </p:txBody>
      </p:sp>
      <p:pic>
        <p:nvPicPr>
          <p:cNvPr id="26626" name="Picture 2" descr="http://i598.photobucket.com/albums/tt63/ericastonesojourn/Folding%20High%20Chair/GracoCozyDinetteHighchai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2286000"/>
            <a:ext cx="4410075" cy="43815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1000’s of babies are injured each year due to crib injuries</a:t>
            </a:r>
          </a:p>
          <a:p>
            <a:r>
              <a:rPr lang="en-US" dirty="0" smtClean="0"/>
              <a:t>Infants heads sometimes slip between the slats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Crib Safety</a:t>
            </a:r>
            <a:endParaRPr lang="en-US" dirty="0"/>
          </a:p>
        </p:txBody>
      </p:sp>
      <p:pic>
        <p:nvPicPr>
          <p:cNvPr id="28674" name="Picture 2" descr="http://3.bp.blogspot.com/-7XLqZ8fZMbk/UDIvdkE119I/AAAAAAAAFE8/t9aGSZRRv-w/s1600/b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933699"/>
            <a:ext cx="4495800" cy="39243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Space between slats should be less than 2and3/8 inches..a can of soda should not fit through</a:t>
            </a:r>
          </a:p>
          <a:p>
            <a:r>
              <a:rPr lang="en-US" dirty="0" smtClean="0"/>
              <a:t>Corner posts should not be higher than 1/16 of an inch above the top of the end panel…clothing could get caught on it</a:t>
            </a:r>
          </a:p>
          <a:p>
            <a:r>
              <a:rPr lang="en-US" dirty="0" smtClean="0"/>
              <a:t>Check hardware often</a:t>
            </a:r>
          </a:p>
          <a:p>
            <a:r>
              <a:rPr lang="en-US" dirty="0" smtClean="0"/>
              <a:t>Mattress should be firm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buying a new crib:</a:t>
            </a:r>
            <a:endParaRPr lang="en-US" dirty="0"/>
          </a:p>
        </p:txBody>
      </p:sp>
      <p:sp>
        <p:nvSpPr>
          <p:cNvPr id="1026" name="AutoShape 2" descr="data:image/jpeg;base64,/9j/4AAQSkZJRgABAQAAAQABAAD/2wCEAAkGBhQSERUUEhQUFBUUFxQXFxcUGRQYFBcUFBcVFRcUFxcXHCYfFxwjGRQVHy8gIycpLCwsFR4xNTAqNSYrLCkBCQoKDgwOGg8PGikkHCQuNSwsLCw1LjIsLCwtLS0uKiksLCwsLywpLCksLC0sKSwsLCwsKSwpLCwpLCwuLSwsLP/AABEIAKAAqQMBIgACEQEDEQH/xAAcAAABBQEBAQAAAAAAAAAAAAAGAAEDBAUCBwj/xABDEAABAwEEBAoGCAYDAQEAAAABAAIDEQQSITEFBkFREyIyYXGBkaGx0RQWUlOSwSMkM0JicrLwBxVjc+HxQ4KzRDT/xAAaAQACAwEBAAAAAAAAAAAAAAABBQADBAIG/8QAMREAAgECAwQIBwEBAQAAAAAAAAECAxEEITESQVFSFBUyYaGxwfAFIkJxgdHhwoIT/9oADAMBAAIRAxEAPwDSis1TeJNA4ClXUNT04K7payAWW0UABbE9zXAuDwRtBqpLHLHIbhpEfa2Ej7x58O1c6SrwE4c9tXRSYCuIuE7qbFjpu8s+JxNnH8NHiWxkycdwkcKv4xyaaVPSiz0RnsM+Fvkgj+EM1bJJTZIO+Nvkjd9paM3NHSQqKjakzdFXQ3ojPYZ8LfJN6Iz2GfC3yUL9MQjORvbXwUD9YYdjiegFUuouJaqcnuLosjPYZ8LfJXYLFH7tnwt8lUs0weA5uThULRsy1U3czVFY6/l8Xu4/hb5Jfy+L3cfwN8lOktJmK/8AL4/dx/A3yS9Ai93H8LfJTpLkhB6BF7uP4W+SXoEXu4/hb5KYlKqB0QegRe7j+Fvkm9Aj93H8LfJT1TIZhIfQI/dx/C3yS9Aj93H8LfJTJLnMJD6BH7uP4W+SQsEfu4/hb5KdIIXCZ2gtK3mtZ7LQ34QAt68gvVnlnpPijJbTg8PktZEhLTWhPPTpCeK1uoeNhjzYFYlpkpLJQkG+/ad53Is1WutFnddBdeOBHKcHUDeuqU42L2U1lnYYYCylJNXyuUWA0wrQZ0yHTTJWoNEyOexgYb0gqyopeGJrjswPYt+GG5HOzD6WhOYuXHE9eLqbFbhtH01mfh9Ay6QDi7B2I3cpLVh0383vOz8Mxm67S+Ve7fvIGINGPcxrwAGukEWJxvkA5bqFWLZot0Mcr3OB4F4YQK41BNQT0LWhsxEIjzItHDV2XaNFOnBPpyzmWK1NaMZntcyuGAa4Gu7MLuFCKWfvJ/w4lWk3l7zX9LujtKwiNgD8AAKkFatn03B7xqzbPFELRCbrBG1jQ4XRdvBrgaimOJC60VBF6VaC9rLjhxLwF3PZuW+DlFpJrW3hrqYJ04STbvpfx00NtuloT/ys7QpBbYzk9h/7BDOjLKz0ScvaOEF67e5XJHJ66p47EwaPD7oEl4iv3qXyPAK2OIk9y0uVSw0E9XrYJ+Hb7TT1hOHIa0jY2MskMgFHPDanfxaqvpqJsYiuYX6V7su1GVZxza9s5jhk2knr6fkKy5IPQ/pqxiB8TWOdx86mu0DDtXWmYDDLHG2R/HpiTiKmmxF1Gr3WnqRUE7Wevob15UpNOQj74P5cVjadbLBIxjZnOvjdz0yqaoX0SRQ77xHPUZ4LNiMVKnklmaaGDjUV28u4MrRrSPuN6yVjW7WOU5Ou9CgZAXcwO/yUM1nDS0nHjfOiXzr1Z77G+GHow3XCnRml3FoDjU0GJ2rTZa0LxjEUwritiCTJMacpWFlSEb3KOrPLPSfFGSDdWOWek+KMk3MB83Wk0mk/uP8A1FF2rUnFsx3Tt/8ARhWLPqraXyPcInXS5xBNACCSQRitjRdjdC2Nry2olDuKQ6mLcDTbgl2Oi1Tv3o24KSdRq+5hdbf/AKh+Cf8AUCqejnfXLMecjtarlv8AtbUP6do8KrN0e/6zZT+NveAsFTtr7+UkMIL5H9vQtW4UgfhSj4MvzPHzT2oUhkIwIdBiNlXPB7Urd9hNzOh7pClbPsJemD/0co+1/wAv/RFp+V/kWjDetLGkktcDUEmnJefkOxXtAQCWV7X1IDKgV21pVZujHUtkPPe/S5auqn27/wC3811h3eUU+L8kc11ZSa4LzZVs0N5kziSTHGXDKlQs/wDmDsMuxadnNIbSf6LkPyPo0H95KupJxUbe8y2Edpyv7yNW12ksANAeKx1MRygCd+9XtKWTg7l7j1beHNlvqsnSbuIPyRfpat7WTlxf22+Ku3T7reZTvh33KummGN7OFJeaXmnO7iN/OqmkNI1dE+RxLiCWEjEXXkbPxNKu64H6aPmiH6v8LB0w7jWcf0q9skp+S5rz2JSS96BoR2oxb3/0uWjSZmmY4uvSNIuilK0NQKbcVG9/HdUCpqevM+KraO//AFQ/mHzKltDuUdoB76LJUm5RUnx9DTGCjJxXAtsfgOtUbVJi0bzXvU4lwHQqkruM1V3zR1bJs2YRl1eCn4W6Qq8GfX8lLKMUzXZFjWZ1qvy+tGaDNV+WjNOhYBNn0JAWtc6NjiWtJLxeNaDfVZOtUQjMd0BopWjQAMDzIisshDG4E8Vu4bAh3XOQ3WEgDB1KGu7mCp+JpdFl+PNA+GN9KX58ma2kh9atA3xz98VVnaAsD5nwObSkRY815qG6Oc0Whbz9dcPbjf3wOVvUBn1Vrjtr3Ub8ko2NurZ8X6DuU9ildcF6mg7VxpY9rr1H0rRwGRvCmG9RWvVm8x7WuLb1zMB1Ljr2yi3KpX6La6UHuF6rVOIMw6rSNtEUt5pDCajEE1BGFelWdB6Lkinc54FCwioIONRgt4uKXCLiFCEGnHc7ncsROSae/IEjZntgtVWuB4B2YOJ5t6GNJG7EOrwXql5cSQtdygD0gHxVFTC7aST0L6eM2W246nn+lG/Rg/hi8Grf1hZWSP8Ats8StqfRETxRzGEYbN2WSa06Ma8guFSAADUjAbF3/wCLtLvt4A6RG8XwuDmuAraWjdE3vc7yQ9pf7ezjdBH38I75o70loMTScIS4OuhuFKUBJGB/MVkW3UsvlbIJaXGNZdLK8lpbWodz7lTiKM5SlJLUtoV6cYxTegN2A/XIh+Y9jHn5KW1mgd1eIWxBqhKy0NlvMLQ14pxgauY5oz53BQ27VybGgaakZOGQNdqxzo1FBKz1foa416bm3tLReplvfTsPiFC01kHQrlo0RMM43ZDKh+9XYqETSJaOBaQBgRQ7NhVCjJSV1YtcouLszds5x7VK52KrWZ2PapC7FNE/lFjWZZ1X5aM0Gar8tGaeCo89n082Jrb742Ua3NwrkNlUP6b1gjtLKRva8x502XufqUEf8OonPdI4k8I4vOQ5ZvbBz71LpfV+OzQngwKuwPPTEYrDjKjnScbcPNGvB0VCspX4+TCm3yhttic4gAxtqTlxoXt8aLY1Nju2KHYbgPbivOrRp11ohMr+KWAMw4tAwADbu2r1PRMV2CMbmN8AstDOpP7vxt+jViMqcfsvC/7LoNU1+i5JJySp271rMI+O1OTTJch1U4wUCdVqnDlHVdIEOryV5R3k9KKAJA9Iuooy6qau9QliXhEi/eoi6mSVaqEsduDdw7FDPCKZAgZtIqCOauS7rRIuqgwowdK6Ja0GSPAbW7Mdo3LGB8UR6Qk4jh+H5IZBwCxzyeRshdrM0tVuUjNBmq3KRmnYrASJvFb0DwCy9ZiBDvoR0LRj5Ix2DwWZrC0GB1OZLK7vFjOgrTRBZrPFKxrXR3WyUqGnDjGnMvSYm0AHNh1Lz/Vll4QdI7ifJegNG/8AfOuaCsm0DEu7SO725OQuL+xOFeZTqtUw50iUqKEFeSolfS6VCDucm6UxwSzUIImiWfMkMOlMSoQcOokTu60wFc0gaYIEHHP2JnmnQkRXEf7XDsAgwmLpyajHc9B4LBDsAtTTslRTea9iyDsWKetzbDJGzqtykZoM1W5SM09FJ58xwoOgeCqaXYXROAC0I+SOgeAUFocKFJ6rvdDank0ytqhA69GD929h27etHgFeZB+rb/pDzNPiEWh+3L95rvDv5CvE9slCS4vhdVqrzMdVom8EwISD9ihDopq1SpTnSJUIOMExKQFc0wdRQg9KpB3cuejJIgf5QIOQcwkKdK44XtSLf9KEHL6YLid2CkDxTmVS1vwK5kwpZgnp63hsgad1cP3zKpFaWuyKr6bmvTu5qDur81Q4Mf6SeWIcZPgOo4eLguIbarcpGaC9VeUjRepPNnnsTSQKDYPBdOs5OZopouS3oHgmI50iqPNjyCyRQiYYnBzDQjKvhTctFmuABpLFI38UfHb1tNCOqqhZGAd6leBuCphUlHsls6cZ9o0LLp+Bx4kzK+y83HdjqLQ4U50OPZ0hCNp0e2QULa9IqqsGh3xfYyvhG5hNPhPF7lesVxRRLCcGHInG+p/exdievSg1umbXHnwcw/G264/9m+Ssw65sylhkiO0spIzuAd3K6OIpveZ5YaotwWB9c+xdcJRYdl07BKaRzsJ9k8V/RR1FoiWmYPT81fcocS2Sc0+H+VUZaScsVIXdagLEwk7Uzm9i4dMmEnV0qAJCR0LgSHIZpiaY5/JM6WuHYgEcs6+bYqVvfgrRJ24LJ0xaLrHHcCq6jtFsspq8rAXMS57jvJPeldAXHDJr9V52V2ehSDPVXlI0QXqrykaL2x5BgBGDdGOweCVzcKqSJgut24DwCd0q8/U1Y+g8lYi4I7TRTtAHP0qu5xOSkYwnNUpl70O3yqOhOxS0AS4VdA00I+ArmuXWdu5WD+9y4NFy0g7TM61aJY/BzR1gFV4rBJCPoZpIx7NbzPgdgFrOP+gonN5u1BXj2QtKWqKPrJamcqOOYb8Y3doqO5WrLrnFlIJYT+IXm/E2veAmfHXPFQuswdgB2KxYmpHXMreFpvTIILFpaOT7J8cn5XCo6s1bNoJzBqge0atRuxcB++dcCzzxfYzyADY4329jq0V8cVH6k0ZpYR/S7h2yauZ6l3wlMkCHWu2R8uOGam+8w9ovDuVmz/xBj/5bNIw/hIc3uAPcr1VhLRlEqE1qgwdNVDestq+joM3EDqGJ8O9Vp9d2OBbE0trnmXeGCz5rcZDU9QWTFVko7KNGGova2mVWWfepmgDJdBhP+FK2zb8Epd2NLhNqrykaIM1W5SM17Y8izz+J7SBxhkNo3KSrfaHaEVaX0VwqyPVNYJYJN3ubljGlaxkunGwjtC4M/OO0LZ9U0vVNcdXx5jtY98pjcON47Qu2ke00dYWt6ppeqaPQI8xOny5TMEjRkR2hRumG8doWv6ppeqanQI8xOny5TG4YbCO0LjhK7R1kLc9U0vVNDq+PMHrCXKY7Wt2uB6wnMo3jtC1/VNL1TR6BHiDp8uBi8K3f1KKR45ugUW/6ppeqa5fw6L+oK+INfSDZsgdmQB0hM6Bjcqd1US+qaXqmuerIcQ9ZTe4FHw13dy7ZCBu7kUeqaXqmh1ZHmYesZcqBhz9yjL+tFfqml6pqdVx5mRfEZcpU1W5SNFj6K0JwZqtq6mwrP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hQSERUUEhQUFBUUFxQXFxcUGRQYFBcUFBcVFRcUFxcXHCYfFxwjGRQVHy8gIycpLCwsFR4xNTAqNSYrLCkBCQoKDgwOGg8PGikkHCQuNSwsLCw1LjIsLCwtLS0uKiksLCwsLywpLCksLC0sKSwsLCwsKSwpLCwpLCwuLSwsLP/AABEIAKAAqQMBIgACEQEDEQH/xAAcAAABBQEBAQAAAAAAAAAAAAAGAAEDBAUCBwj/xABDEAABAwEEBAoGCAYDAQEAAAABAAIDEQQSITEFBkFREyIyYXGBkaGx0RQWUlOSwSMkM0JicrLwBxVjc+HxQ4KzRDT/xAAaAQACAwEBAAAAAAAAAAAAAAABBQADBAIG/8QAMREAAgECAwQIBwEBAQAAAAAAAAECAxEEITESQVFSFBUyYaGxwfAFIkJxgdHhwoIT/9oADAMBAAIRAxEAPwDSis1TeJNA4ClXUNT04K7payAWW0UABbE9zXAuDwRtBqpLHLHIbhpEfa2Ej7x58O1c6SrwE4c9tXRSYCuIuE7qbFjpu8s+JxNnH8NHiWxkycdwkcKv4xyaaVPSiz0RnsM+Fvkgj+EM1bJJTZIO+Nvkjd9paM3NHSQqKjakzdFXQ3ojPYZ8LfJN6Iz2GfC3yUL9MQjORvbXwUD9YYdjiegFUuouJaqcnuLosjPYZ8LfJXYLFH7tnwt8lUs0weA5uThULRsy1U3czVFY6/l8Xu4/hb5Jfy+L3cfwN8lOktJmK/8AL4/dx/A3yS9Ai93H8LfJTpLkhB6BF7uP4W+SXoEXu4/hb5KYlKqB0QegRe7j+Fvkm9Aj93H8LfJT1TIZhIfQI/dx/C3yS9Aj93H8LfJTJLnMJD6BH7uP4W+SQsEfu4/hb5KdIIXCZ2gtK3mtZ7LQ34QAt68gvVnlnpPijJbTg8PktZEhLTWhPPTpCeK1uoeNhjzYFYlpkpLJQkG+/ad53Is1WutFnddBdeOBHKcHUDeuqU42L2U1lnYYYCylJNXyuUWA0wrQZ0yHTTJWoNEyOexgYb0gqyopeGJrjswPYt+GG5HOzD6WhOYuXHE9eLqbFbhtH01mfh9Ay6QDi7B2I3cpLVh0383vOz8Mxm67S+Ve7fvIGINGPcxrwAGukEWJxvkA5bqFWLZot0Mcr3OB4F4YQK41BNQT0LWhsxEIjzItHDV2XaNFOnBPpyzmWK1NaMZntcyuGAa4Gu7MLuFCKWfvJ/w4lWk3l7zX9LujtKwiNgD8AAKkFatn03B7xqzbPFELRCbrBG1jQ4XRdvBrgaimOJC60VBF6VaC9rLjhxLwF3PZuW+DlFpJrW3hrqYJ04STbvpfx00NtuloT/ys7QpBbYzk9h/7BDOjLKz0ScvaOEF67e5XJHJ66p47EwaPD7oEl4iv3qXyPAK2OIk9y0uVSw0E9XrYJ+Hb7TT1hOHIa0jY2MskMgFHPDanfxaqvpqJsYiuYX6V7su1GVZxza9s5jhk2knr6fkKy5IPQ/pqxiB8TWOdx86mu0DDtXWmYDDLHG2R/HpiTiKmmxF1Gr3WnqRUE7Wevob15UpNOQj74P5cVjadbLBIxjZnOvjdz0yqaoX0SRQ77xHPUZ4LNiMVKnklmaaGDjUV28u4MrRrSPuN6yVjW7WOU5Ou9CgZAXcwO/yUM1nDS0nHjfOiXzr1Z77G+GHow3XCnRml3FoDjU0GJ2rTZa0LxjEUwritiCTJMacpWFlSEb3KOrPLPSfFGSDdWOWek+KMk3MB83Wk0mk/uP8A1FF2rUnFsx3Tt/8ARhWLPqraXyPcInXS5xBNACCSQRitjRdjdC2Nry2olDuKQ6mLcDTbgl2Oi1Tv3o24KSdRq+5hdbf/AKh+Cf8AUCqejnfXLMecjtarlv8AtbUP6do8KrN0e/6zZT+NveAsFTtr7+UkMIL5H9vQtW4UgfhSj4MvzPHzT2oUhkIwIdBiNlXPB7Urd9hNzOh7pClbPsJemD/0co+1/wAv/RFp+V/kWjDetLGkktcDUEmnJefkOxXtAQCWV7X1IDKgV21pVZujHUtkPPe/S5auqn27/wC3811h3eUU+L8kc11ZSa4LzZVs0N5kziSTHGXDKlQs/wDmDsMuxadnNIbSf6LkPyPo0H95KupJxUbe8y2Edpyv7yNW12ksANAeKx1MRygCd+9XtKWTg7l7j1beHNlvqsnSbuIPyRfpat7WTlxf22+Ku3T7reZTvh33KummGN7OFJeaXmnO7iN/OqmkNI1dE+RxLiCWEjEXXkbPxNKu64H6aPmiH6v8LB0w7jWcf0q9skp+S5rz2JSS96BoR2oxb3/0uWjSZmmY4uvSNIuilK0NQKbcVG9/HdUCpqevM+KraO//AFQ/mHzKltDuUdoB76LJUm5RUnx9DTGCjJxXAtsfgOtUbVJi0bzXvU4lwHQqkruM1V3zR1bJs2YRl1eCn4W6Qq8GfX8lLKMUzXZFjWZ1qvy+tGaDNV+WjNOhYBNn0JAWtc6NjiWtJLxeNaDfVZOtUQjMd0BopWjQAMDzIisshDG4E8Vu4bAh3XOQ3WEgDB1KGu7mCp+JpdFl+PNA+GN9KX58ma2kh9atA3xz98VVnaAsD5nwObSkRY815qG6Oc0Whbz9dcPbjf3wOVvUBn1Vrjtr3Ub8ko2NurZ8X6DuU9ildcF6mg7VxpY9rr1H0rRwGRvCmG9RWvVm8x7WuLb1zMB1Ljr2yi3KpX6La6UHuF6rVOIMw6rSNtEUt5pDCajEE1BGFelWdB6Lkinc54FCwioIONRgt4uKXCLiFCEGnHc7ncsROSae/IEjZntgtVWuB4B2YOJ5t6GNJG7EOrwXql5cSQtdygD0gHxVFTC7aST0L6eM2W246nn+lG/Rg/hi8Grf1hZWSP8Ats8StqfRETxRzGEYbN2WSa06Ma8guFSAADUjAbF3/wCLtLvt4A6RG8XwuDmuAraWjdE3vc7yQ9pf7ezjdBH38I75o70loMTScIS4OuhuFKUBJGB/MVkW3UsvlbIJaXGNZdLK8lpbWodz7lTiKM5SlJLUtoV6cYxTegN2A/XIh+Y9jHn5KW1mgd1eIWxBqhKy0NlvMLQ14pxgauY5oz53BQ27VybGgaakZOGQNdqxzo1FBKz1foa416bm3tLReplvfTsPiFC01kHQrlo0RMM43ZDKh+9XYqETSJaOBaQBgRQ7NhVCjJSV1YtcouLszds5x7VK52KrWZ2PapC7FNE/lFjWZZ1X5aM0Gar8tGaeCo89n082Jrb742Ua3NwrkNlUP6b1gjtLKRva8x502XufqUEf8OonPdI4k8I4vOQ5ZvbBz71LpfV+OzQngwKuwPPTEYrDjKjnScbcPNGvB0VCspX4+TCm3yhttic4gAxtqTlxoXt8aLY1Nju2KHYbgPbivOrRp11ohMr+KWAMw4tAwADbu2r1PRMV2CMbmN8AstDOpP7vxt+jViMqcfsvC/7LoNU1+i5JJySp271rMI+O1OTTJch1U4wUCdVqnDlHVdIEOryV5R3k9KKAJA9Iuooy6qau9QliXhEi/eoi6mSVaqEsduDdw7FDPCKZAgZtIqCOauS7rRIuqgwowdK6Ja0GSPAbW7Mdo3LGB8UR6Qk4jh+H5IZBwCxzyeRshdrM0tVuUjNBmq3KRmnYrASJvFb0DwCy9ZiBDvoR0LRj5Ix2DwWZrC0GB1OZLK7vFjOgrTRBZrPFKxrXR3WyUqGnDjGnMvSYm0AHNh1Lz/Vll4QdI7ifJegNG/8AfOuaCsm0DEu7SO725OQuL+xOFeZTqtUw50iUqKEFeSolfS6VCDucm6UxwSzUIImiWfMkMOlMSoQcOokTu60wFc0gaYIEHHP2JnmnQkRXEf7XDsAgwmLpyajHc9B4LBDsAtTTslRTea9iyDsWKetzbDJGzqtykZoM1W5SM09FJ58xwoOgeCqaXYXROAC0I+SOgeAUFocKFJ6rvdDank0ytqhA69GD929h27etHgFeZB+rb/pDzNPiEWh+3L95rvDv5CvE9slCS4vhdVqrzMdVom8EwISD9ihDopq1SpTnSJUIOMExKQFc0wdRQg9KpB3cuejJIgf5QIOQcwkKdK44XtSLf9KEHL6YLid2CkDxTmVS1vwK5kwpZgnp63hsgad1cP3zKpFaWuyKr6bmvTu5qDur81Q4Mf6SeWIcZPgOo4eLguIbarcpGaC9VeUjRepPNnnsTSQKDYPBdOs5OZopouS3oHgmI50iqPNjyCyRQiYYnBzDQjKvhTctFmuABpLFI38UfHb1tNCOqqhZGAd6leBuCphUlHsls6cZ9o0LLp+Bx4kzK+y83HdjqLQ4U50OPZ0hCNp0e2QULa9IqqsGh3xfYyvhG5hNPhPF7lesVxRRLCcGHInG+p/exdievSg1umbXHnwcw/G264/9m+Ssw65sylhkiO0spIzuAd3K6OIpveZ5YaotwWB9c+xdcJRYdl07BKaRzsJ9k8V/RR1FoiWmYPT81fcocS2Sc0+H+VUZaScsVIXdagLEwk7Uzm9i4dMmEnV0qAJCR0LgSHIZpiaY5/JM6WuHYgEcs6+bYqVvfgrRJ24LJ0xaLrHHcCq6jtFsspq8rAXMS57jvJPeldAXHDJr9V52V2ehSDPVXlI0QXqrykaL2x5BgBGDdGOweCVzcKqSJgut24DwCd0q8/U1Y+g8lYi4I7TRTtAHP0qu5xOSkYwnNUpl70O3yqOhOxS0AS4VdA00I+ArmuXWdu5WD+9y4NFy0g7TM61aJY/BzR1gFV4rBJCPoZpIx7NbzPgdgFrOP+gonN5u1BXj2QtKWqKPrJamcqOOYb8Y3doqO5WrLrnFlIJYT+IXm/E2veAmfHXPFQuswdgB2KxYmpHXMreFpvTIILFpaOT7J8cn5XCo6s1bNoJzBqge0atRuxcB++dcCzzxfYzyADY4329jq0V8cVH6k0ZpYR/S7h2yauZ6l3wlMkCHWu2R8uOGam+8w9ovDuVmz/xBj/5bNIw/hIc3uAPcr1VhLRlEqE1qgwdNVDestq+joM3EDqGJ8O9Vp9d2OBbE0trnmXeGCz5rcZDU9QWTFVko7KNGGova2mVWWfepmgDJdBhP+FK2zb8Epd2NLhNqrykaIM1W5SM17Y8izz+J7SBxhkNo3KSrfaHaEVaX0VwqyPVNYJYJN3ubljGlaxkunGwjtC4M/OO0LZ9U0vVNcdXx5jtY98pjcON47Qu2ke00dYWt6ppeqaPQI8xOny5TMEjRkR2hRumG8doWv6ppeqanQI8xOny5TG4YbCO0LjhK7R1kLc9U0vVNDq+PMHrCXKY7Wt2uB6wnMo3jtC1/VNL1TR6BHiDp8uBi8K3f1KKR45ugUW/6ppeqa5fw6L+oK+INfSDZsgdmQB0hM6Bjcqd1US+qaXqmuerIcQ9ZTe4FHw13dy7ZCBu7kUeqaXqmh1ZHmYesZcqBhz9yjL+tFfqml6pqdVx5mRfEZcpU1W5SNFj6K0JwZqtq6mwrP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thumbs1.ebaystatic.com/d/l225/m/m3NDm2I-lisoKzz9fhBDY5w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495800"/>
            <a:ext cx="201930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473891"/>
          </a:xfrm>
        </p:spPr>
        <p:txBody>
          <a:bodyPr/>
          <a:lstStyle/>
          <a:p>
            <a:r>
              <a:rPr lang="en-US" dirty="0" smtClean="0"/>
              <a:t>Mattress should fit snuggly.. No more than 2 fingers fit between</a:t>
            </a:r>
          </a:p>
          <a:p>
            <a:r>
              <a:rPr lang="en-US" dirty="0" smtClean="0"/>
              <a:t>NEVER put crib by window</a:t>
            </a:r>
          </a:p>
          <a:p>
            <a:r>
              <a:rPr lang="en-US" dirty="0" smtClean="0"/>
              <a:t>Make sure mobiles are not in reach</a:t>
            </a:r>
          </a:p>
          <a:p>
            <a:r>
              <a:rPr lang="en-US" dirty="0" smtClean="0"/>
              <a:t>Only use lead free </a:t>
            </a:r>
          </a:p>
          <a:p>
            <a:pPr>
              <a:buNone/>
            </a:pPr>
            <a:r>
              <a:rPr lang="en-US" dirty="0" smtClean="0"/>
              <a:t>    paint</a:t>
            </a:r>
          </a:p>
          <a:p>
            <a:pPr>
              <a:buNone/>
            </a:pPr>
            <a:r>
              <a:rPr lang="en-US" dirty="0" smtClean="0"/>
              <a:t>*	Remove all plastic </a:t>
            </a:r>
          </a:p>
          <a:p>
            <a:pPr>
              <a:buNone/>
            </a:pPr>
            <a:r>
              <a:rPr lang="en-US" dirty="0" smtClean="0"/>
              <a:t>	wrap</a:t>
            </a:r>
            <a:endParaRPr lang="en-US" dirty="0"/>
          </a:p>
        </p:txBody>
      </p:sp>
      <p:pic>
        <p:nvPicPr>
          <p:cNvPr id="18434" name="Picture 2" descr="http://p.lefux.com/61/20100719/A2314000AG/crib-mobile-music-box-491890-Gallay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362200"/>
            <a:ext cx="4381500" cy="35433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Infant stroller should allow the child to lie flat or recline</a:t>
            </a:r>
          </a:p>
          <a:p>
            <a:r>
              <a:rPr lang="en-US" dirty="0" smtClean="0"/>
              <a:t>Never leave an infant sleeping unsupervised in a stroller…could wiggle forward, slip through a leg opening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Stroller Safety</a:t>
            </a:r>
            <a:endParaRPr lang="en-US" dirty="0"/>
          </a:p>
        </p:txBody>
      </p:sp>
      <p:pic>
        <p:nvPicPr>
          <p:cNvPr id="19458" name="Picture 2" descr="http://p.globalsources.com/IMAGES/PDT/B1052118940/Baby-strolle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200400"/>
            <a:ext cx="3429000" cy="34290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child away from stroller when folding it</a:t>
            </a:r>
          </a:p>
          <a:p>
            <a:r>
              <a:rPr lang="en-US" dirty="0" smtClean="0"/>
              <a:t>Make sure there is a seat belt</a:t>
            </a:r>
          </a:p>
          <a:p>
            <a:r>
              <a:rPr lang="en-US" dirty="0" smtClean="0"/>
              <a:t>NEVER leave a child alone</a:t>
            </a:r>
          </a:p>
          <a:p>
            <a:r>
              <a:rPr lang="en-US" dirty="0" smtClean="0"/>
              <a:t>Make sure it has brakes</a:t>
            </a:r>
          </a:p>
          <a:p>
            <a:r>
              <a:rPr lang="en-US" dirty="0" smtClean="0"/>
              <a:t>Never use a pillow or </a:t>
            </a:r>
          </a:p>
          <a:p>
            <a:r>
              <a:rPr lang="en-US" dirty="0" smtClean="0"/>
              <a:t>Blanket as a mattress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all stroller types</a:t>
            </a:r>
            <a:endParaRPr lang="en-US" dirty="0"/>
          </a:p>
        </p:txBody>
      </p:sp>
      <p:pic>
        <p:nvPicPr>
          <p:cNvPr id="20482" name="Picture 2" descr="http://www.safety1st.ca/eng/DDCFiles/ProductImages/2000_2000_6053_sourceImag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667000"/>
            <a:ext cx="2933700" cy="37719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Walker accidents occur in three ways:</a:t>
            </a:r>
          </a:p>
          <a:p>
            <a:r>
              <a:rPr lang="en-US" dirty="0" smtClean="0"/>
              <a:t>1. falling down stairs</a:t>
            </a:r>
          </a:p>
          <a:p>
            <a:r>
              <a:rPr lang="en-US" dirty="0" smtClean="0"/>
              <a:t>2.	tipping over when the walker hits an edge of carpeting</a:t>
            </a:r>
          </a:p>
          <a:p>
            <a:r>
              <a:rPr lang="en-US" dirty="0" smtClean="0"/>
              <a:t>3.	burns….touching hot oven doors, heaters or fireplaces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Walker Safety</a:t>
            </a:r>
            <a:endParaRPr lang="en-US" dirty="0"/>
          </a:p>
        </p:txBody>
      </p:sp>
      <p:pic>
        <p:nvPicPr>
          <p:cNvPr id="21506" name="Picture 2" descr="http://www.newbornbabyzone.com/wp-content/uploads/2010/05/baby-walke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886200"/>
            <a:ext cx="2533650" cy="24765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127</TotalTime>
  <Words>311</Words>
  <Application>Microsoft Office PowerPoint</Application>
  <PresentationFormat>On-screen Show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Baby Equipment Safety</vt:lpstr>
      <vt:lpstr>High chair safety</vt:lpstr>
      <vt:lpstr>Slide 3</vt:lpstr>
      <vt:lpstr>Crib Safety</vt:lpstr>
      <vt:lpstr>When buying a new crib:</vt:lpstr>
      <vt:lpstr>Slide 6</vt:lpstr>
      <vt:lpstr>Stroller Safety</vt:lpstr>
      <vt:lpstr>Tips for all stroller types</vt:lpstr>
      <vt:lpstr>Walker Safety</vt:lpstr>
      <vt:lpstr>Activity Center</vt:lpstr>
      <vt:lpstr>Toy safety</vt:lpstr>
    </vt:vector>
  </TitlesOfParts>
  <Company>ESDNL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Baby Equipment Safety</dc:title>
  <dc:creator>ESDNL</dc:creator>
  <cp:lastModifiedBy>ESDNL</cp:lastModifiedBy>
  <cp:revision>16</cp:revision>
  <dcterms:created xsi:type="dcterms:W3CDTF">2013-03-19T14:55:28Z</dcterms:created>
  <dcterms:modified xsi:type="dcterms:W3CDTF">2014-03-25T17:29:56Z</dcterms:modified>
</cp:coreProperties>
</file>