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CACCEF5-88DE-4F24-8ECD-A92211101B1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6902BA2-6DEA-4444-8888-0758E9EDC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CEF5-88DE-4F24-8ECD-A92211101B1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2BA2-6DEA-4444-8888-0758E9EDC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CEF5-88DE-4F24-8ECD-A92211101B1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2BA2-6DEA-4444-8888-0758E9EDC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CACCEF5-88DE-4F24-8ECD-A92211101B1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2BA2-6DEA-4444-8888-0758E9EDC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CACCEF5-88DE-4F24-8ECD-A92211101B1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6902BA2-6DEA-4444-8888-0758E9EDC68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CACCEF5-88DE-4F24-8ECD-A92211101B1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6902BA2-6DEA-4444-8888-0758E9EDC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CACCEF5-88DE-4F24-8ECD-A92211101B1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6902BA2-6DEA-4444-8888-0758E9EDC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CEF5-88DE-4F24-8ECD-A92211101B1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2BA2-6DEA-4444-8888-0758E9EDC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CACCEF5-88DE-4F24-8ECD-A92211101B1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6902BA2-6DEA-4444-8888-0758E9EDC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CACCEF5-88DE-4F24-8ECD-A92211101B1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6902BA2-6DEA-4444-8888-0758E9EDC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CACCEF5-88DE-4F24-8ECD-A92211101B1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6902BA2-6DEA-4444-8888-0758E9EDC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CACCEF5-88DE-4F24-8ECD-A92211101B1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6902BA2-6DEA-4444-8888-0758E9EDC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Parenting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ABC’s of Year before Birth</a:t>
            </a:r>
            <a:endParaRPr lang="en-US" dirty="0"/>
          </a:p>
        </p:txBody>
      </p:sp>
      <p:pic>
        <p:nvPicPr>
          <p:cNvPr id="17410" name="Picture 2" descr="https://encrypted-tbn1.gstatic.com/images?q=tbn:ANd9GcTDCehjNT36JreyvqUpFqn3ep69tUqE4-t81wjdLkcGGeL4WcZA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931419"/>
            <a:ext cx="4114800" cy="29359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Act pregnant before you become pregnant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and take steps to ensure preconception maternal and paternal health</a:t>
            </a:r>
          </a:p>
          <a:p>
            <a:r>
              <a:rPr lang="en-US" dirty="0" smtClean="0"/>
              <a:t>Follow Canada’s food guide for Healthy eating</a:t>
            </a:r>
          </a:p>
          <a:p>
            <a:r>
              <a:rPr lang="en-US" dirty="0" smtClean="0"/>
              <a:t>Stop smoking and taking non-</a:t>
            </a:r>
            <a:r>
              <a:rPr lang="en-US" dirty="0" err="1" smtClean="0"/>
              <a:t>perscription</a:t>
            </a:r>
            <a:r>
              <a:rPr lang="en-US" dirty="0" smtClean="0"/>
              <a:t> drugs or herbal </a:t>
            </a:r>
            <a:r>
              <a:rPr lang="en-US" dirty="0" err="1" smtClean="0"/>
              <a:t>remidies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Act pregnant before you become pregnant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with your pharmacist to learn how to avoid dangerous prescription drugs</a:t>
            </a:r>
          </a:p>
          <a:p>
            <a:r>
              <a:rPr lang="en-US" dirty="0" smtClean="0"/>
              <a:t>Stop drinking alcohol and avoid caffeine and artificial sweeteners</a:t>
            </a:r>
          </a:p>
          <a:p>
            <a:r>
              <a:rPr lang="en-US" dirty="0" smtClean="0"/>
              <a:t>Take a maternity vitamin that contains 400 micrograms of folic acid</a:t>
            </a:r>
          </a:p>
          <a:p>
            <a:r>
              <a:rPr lang="en-US" dirty="0" smtClean="0"/>
              <a:t>Visit your dentist..gum problems can lead to premature delivery</a:t>
            </a:r>
          </a:p>
          <a:p>
            <a:r>
              <a:rPr lang="en-US" dirty="0" smtClean="0"/>
              <a:t>Read about pregnancy!!!!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Be Environmentally Sensitive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working if you are exposed to chemicals detrimental to fetal development</a:t>
            </a:r>
          </a:p>
          <a:p>
            <a:r>
              <a:rPr lang="en-US" dirty="0" smtClean="0"/>
              <a:t>Evaluate the safety of the community you live in</a:t>
            </a:r>
          </a:p>
          <a:p>
            <a:r>
              <a:rPr lang="en-US" dirty="0" smtClean="0"/>
              <a:t>Check your home for lead based paints, fumes, or chemicals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Consider yourself a parent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Spend time with other peoples children</a:t>
            </a:r>
          </a:p>
          <a:p>
            <a:endParaRPr lang="en-US" dirty="0" smtClean="0"/>
          </a:p>
          <a:p>
            <a:r>
              <a:rPr lang="en-US" dirty="0" smtClean="0"/>
              <a:t>Pay attention to how others parent</a:t>
            </a:r>
          </a:p>
          <a:p>
            <a:endParaRPr lang="en-US" dirty="0" smtClean="0"/>
          </a:p>
          <a:p>
            <a:r>
              <a:rPr lang="en-US" dirty="0" smtClean="0"/>
              <a:t>Talk about what it means to be a parent with other parents</a:t>
            </a:r>
            <a:endParaRPr lang="en-US" dirty="0"/>
          </a:p>
        </p:txBody>
      </p:sp>
      <p:pic>
        <p:nvPicPr>
          <p:cNvPr id="1026" name="Picture 2" descr="https://encrypted-tbn3.gstatic.com/images?q=tbn:ANd9GcTsfQQPU-3JwvjcMIaojf-8gBYFa3NUqDSNXdpLc1SmTBmwaCc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662027"/>
            <a:ext cx="3352800" cy="2195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5843</TotalTime>
  <Words>164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Parenting</vt:lpstr>
      <vt:lpstr>1. Act pregnant before you become pregnant</vt:lpstr>
      <vt:lpstr>1. Act pregnant before you become pregnant</vt:lpstr>
      <vt:lpstr>2. Be Environmentally Sensitive</vt:lpstr>
      <vt:lpstr>3. Consider yourself a parent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Parenting</dc:title>
  <dc:creator>ESDNL</dc:creator>
  <cp:lastModifiedBy>ESDNL</cp:lastModifiedBy>
  <cp:revision>582</cp:revision>
  <dcterms:created xsi:type="dcterms:W3CDTF">2014-01-15T13:07:01Z</dcterms:created>
  <dcterms:modified xsi:type="dcterms:W3CDTF">2014-01-20T13:17:19Z</dcterms:modified>
</cp:coreProperties>
</file>