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2EDE802-CB4D-4BC4-8B84-CA3BD9688902}" type="datetimeFigureOut">
              <a:rPr lang="en-CA" smtClean="0"/>
              <a:pPr/>
              <a:t>25/03/2014</a:t>
            </a:fld>
            <a:endParaRPr lang="en-CA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39F6961-14C9-4CED-A671-1FDB904C040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EDE802-CB4D-4BC4-8B84-CA3BD9688902}" type="datetimeFigureOut">
              <a:rPr lang="en-CA" smtClean="0"/>
              <a:pPr/>
              <a:t>25/03/2014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9F6961-14C9-4CED-A671-1FDB904C040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newsflash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2EDE802-CB4D-4BC4-8B84-CA3BD9688902}" type="datetimeFigureOut">
              <a:rPr lang="en-CA" smtClean="0"/>
              <a:pPr/>
              <a:t>25/03/2014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39F6961-14C9-4CED-A671-1FDB904C040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newsflash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EDE802-CB4D-4BC4-8B84-CA3BD9688902}" type="datetimeFigureOut">
              <a:rPr lang="en-CA" smtClean="0"/>
              <a:pPr/>
              <a:t>25/03/2014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9F6961-14C9-4CED-A671-1FDB904C040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newsflash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2EDE802-CB4D-4BC4-8B84-CA3BD9688902}" type="datetimeFigureOut">
              <a:rPr lang="en-CA" smtClean="0"/>
              <a:pPr/>
              <a:t>25/03/2014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39F6961-14C9-4CED-A671-1FDB904C040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EDE802-CB4D-4BC4-8B84-CA3BD9688902}" type="datetimeFigureOut">
              <a:rPr lang="en-CA" smtClean="0"/>
              <a:pPr/>
              <a:t>25/03/2014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9F6961-14C9-4CED-A671-1FDB904C040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newsflash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EDE802-CB4D-4BC4-8B84-CA3BD9688902}" type="datetimeFigureOut">
              <a:rPr lang="en-CA" smtClean="0"/>
              <a:pPr/>
              <a:t>25/03/2014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9F6961-14C9-4CED-A671-1FDB904C040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newsflash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EDE802-CB4D-4BC4-8B84-CA3BD9688902}" type="datetimeFigureOut">
              <a:rPr lang="en-CA" smtClean="0"/>
              <a:pPr/>
              <a:t>25/03/2014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9F6961-14C9-4CED-A671-1FDB904C040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newsflash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2EDE802-CB4D-4BC4-8B84-CA3BD9688902}" type="datetimeFigureOut">
              <a:rPr lang="en-CA" smtClean="0"/>
              <a:pPr/>
              <a:t>25/03/2014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9F6961-14C9-4CED-A671-1FDB904C040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newsflash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EDE802-CB4D-4BC4-8B84-CA3BD9688902}" type="datetimeFigureOut">
              <a:rPr lang="en-CA" smtClean="0"/>
              <a:pPr/>
              <a:t>25/03/2014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9F6961-14C9-4CED-A671-1FDB904C040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newsflash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EDE802-CB4D-4BC4-8B84-CA3BD9688902}" type="datetimeFigureOut">
              <a:rPr lang="en-CA" smtClean="0"/>
              <a:pPr/>
              <a:t>25/03/2014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9F6961-14C9-4CED-A671-1FDB904C0401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  <p:sndAc>
      <p:stSnd>
        <p:snd r:embed="rId1" name="wind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2EDE802-CB4D-4BC4-8B84-CA3BD9688902}" type="datetimeFigureOut">
              <a:rPr lang="en-CA" smtClean="0"/>
              <a:pPr/>
              <a:t>25/03/2014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39F6961-14C9-4CED-A671-1FDB904C0401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newsflash/>
    <p:sndAc>
      <p:stSnd>
        <p:snd r:embed="rId13" name="wind.wav"/>
      </p:stSnd>
    </p:sndAc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Taking Care of Baby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4442" y="4365104"/>
            <a:ext cx="1145550" cy="276008"/>
          </a:xfrm>
        </p:spPr>
        <p:txBody>
          <a:bodyPr>
            <a:normAutofit fontScale="92500" lnSpcReduction="10000"/>
          </a:bodyPr>
          <a:lstStyle/>
          <a:p>
            <a:endParaRPr lang="en-CA" dirty="0"/>
          </a:p>
        </p:txBody>
      </p:sp>
      <p:pic>
        <p:nvPicPr>
          <p:cNvPr id="4" name="Picture 3" descr="blooming-bath-baby-bath-turqouise-in-sink-baby-closeu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5816" y="2897560"/>
            <a:ext cx="3960440" cy="3960440"/>
          </a:xfrm>
          <a:prstGeom prst="rect">
            <a:avLst/>
          </a:prstGeom>
        </p:spPr>
      </p:pic>
    </p:spTree>
  </p:cSld>
  <p:clrMapOvr>
    <a:masterClrMapping/>
  </p:clrMapOvr>
  <p:transition>
    <p:newsflash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Careful!!!!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An infant can drown in 1-2 inches of water!!!</a:t>
            </a:r>
          </a:p>
          <a:p>
            <a:r>
              <a:rPr lang="en-CA" dirty="0" smtClean="0"/>
              <a:t>Just enough to cover its nose and mouth</a:t>
            </a:r>
            <a:endParaRPr lang="en-CA" dirty="0"/>
          </a:p>
        </p:txBody>
      </p:sp>
      <p:pic>
        <p:nvPicPr>
          <p:cNvPr id="4" name="Picture 3" descr="IMG_325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2582898"/>
            <a:ext cx="7812360" cy="4275102"/>
          </a:xfrm>
          <a:prstGeom prst="rect">
            <a:avLst/>
          </a:prstGeom>
        </p:spPr>
      </p:pic>
    </p:spTree>
  </p:cSld>
  <p:clrMapOvr>
    <a:masterClrMapping/>
  </p:clrMapOvr>
  <p:transition>
    <p:newsflash/>
    <p:sndAc>
      <p:stSnd>
        <p:snd r:embed="rId2" name="wind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Changing Baby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Change infant in a safe place where the infant cannot roll away</a:t>
            </a:r>
          </a:p>
          <a:p>
            <a:r>
              <a:rPr lang="en-CA" dirty="0" smtClean="0"/>
              <a:t>If using a change table, make sure it has a belt or rails.</a:t>
            </a:r>
          </a:p>
          <a:p>
            <a:r>
              <a:rPr lang="en-CA" dirty="0" smtClean="0"/>
              <a:t>On the floor on a change mat is the safest</a:t>
            </a:r>
          </a:p>
          <a:p>
            <a:endParaRPr lang="en-CA" dirty="0" smtClean="0"/>
          </a:p>
        </p:txBody>
      </p:sp>
      <p:pic>
        <p:nvPicPr>
          <p:cNvPr id="4" name="Picture 3" descr="stock-illustration-9150817-changing-the-bab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35696" y="3926360"/>
            <a:ext cx="4392488" cy="2931640"/>
          </a:xfrm>
          <a:prstGeom prst="rect">
            <a:avLst/>
          </a:prstGeom>
        </p:spPr>
      </p:pic>
    </p:spTree>
  </p:cSld>
  <p:clrMapOvr>
    <a:masterClrMapping/>
  </p:clrMapOvr>
  <p:transition>
    <p:newsflash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Changing </a:t>
            </a:r>
            <a:r>
              <a:rPr lang="en-CA" dirty="0" err="1" smtClean="0"/>
              <a:t>con’t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Disposable diapers are used most often</a:t>
            </a:r>
          </a:p>
          <a:p>
            <a:r>
              <a:rPr lang="en-CA" dirty="0" smtClean="0"/>
              <a:t>Keep diapers, wipes and cream within reaching distance</a:t>
            </a:r>
          </a:p>
          <a:p>
            <a:endParaRPr lang="en-CA" dirty="0"/>
          </a:p>
        </p:txBody>
      </p:sp>
      <p:pic>
        <p:nvPicPr>
          <p:cNvPr id="4" name="Picture 3" descr="9013377-items-for-a-new-baby-diapers-powder-receiving-blanket-rubber-duck-illustration-isolated-on-whit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08" y="3212976"/>
            <a:ext cx="6372200" cy="3794750"/>
          </a:xfrm>
          <a:prstGeom prst="rect">
            <a:avLst/>
          </a:prstGeom>
        </p:spPr>
      </p:pic>
    </p:spTree>
  </p:cSld>
  <p:clrMapOvr>
    <a:masterClrMapping/>
  </p:clrMapOvr>
  <p:transition>
    <p:newsflash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3" cstate="print"/>
            <a:tile tx="0" ty="0" sx="100000" sy="100000" flip="none" algn="tl"/>
          </a:blipFill>
        </p:spPr>
        <p:txBody>
          <a:bodyPr/>
          <a:lstStyle/>
          <a:p>
            <a:r>
              <a:rPr lang="en-CA" dirty="0" smtClean="0"/>
              <a:t>Discussion questions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1. How often do you think an infants diaper needs to be changed per day?</a:t>
            </a:r>
          </a:p>
          <a:p>
            <a:r>
              <a:rPr lang="en-CA" dirty="0" smtClean="0"/>
              <a:t>2.	Does the number of changes vary from a new born to a one-year-old? Why?</a:t>
            </a:r>
          </a:p>
          <a:p>
            <a:r>
              <a:rPr lang="en-CA" dirty="0" smtClean="0"/>
              <a:t>3.	Describe some characteristics of easy to use infant clothing.</a:t>
            </a:r>
          </a:p>
          <a:p>
            <a:r>
              <a:rPr lang="en-CA" dirty="0" smtClean="0"/>
              <a:t>4.	What type of infant clothing must be flame retardant?</a:t>
            </a:r>
          </a:p>
          <a:p>
            <a:endParaRPr lang="en-CA" dirty="0"/>
          </a:p>
        </p:txBody>
      </p:sp>
    </p:spTree>
  </p:cSld>
  <p:clrMapOvr>
    <a:masterClrMapping/>
  </p:clrMapOvr>
  <p:transition>
    <p:newsflash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Bathing an infant</a:t>
            </a:r>
            <a:endParaRPr lang="en-CA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 flipV="1">
            <a:off x="5148064" y="4641112"/>
            <a:ext cx="1296144" cy="228048"/>
          </a:xfrm>
        </p:spPr>
        <p:txBody>
          <a:bodyPr>
            <a:normAutofit fontScale="77500" lnSpcReduction="20000"/>
          </a:bodyPr>
          <a:lstStyle/>
          <a:p>
            <a:endParaRPr lang="en-CA" dirty="0"/>
          </a:p>
        </p:txBody>
      </p:sp>
      <p:pic>
        <p:nvPicPr>
          <p:cNvPr id="5" name="Picture 4" descr="imagesCA2WMM1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47737" y="3573016"/>
            <a:ext cx="3420607" cy="3096344"/>
          </a:xfrm>
          <a:prstGeom prst="rect">
            <a:avLst/>
          </a:prstGeom>
        </p:spPr>
      </p:pic>
    </p:spTree>
  </p:cSld>
  <p:clrMapOvr>
    <a:masterClrMapping/>
  </p:clrMapOvr>
  <p:transition>
    <p:newsflash/>
    <p:sndAc>
      <p:stSnd>
        <p:snd r:embed="rId2" name="wind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Points to remember</a:t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CA" sz="3200" dirty="0" smtClean="0"/>
              <a:t>1.Never leave an infant alone in a bathtub!!</a:t>
            </a:r>
          </a:p>
          <a:p>
            <a:pPr>
              <a:buNone/>
            </a:pPr>
            <a:r>
              <a:rPr lang="en-CA" sz="3200" dirty="0" smtClean="0"/>
              <a:t>2. Always bath infant in a warm comfortable environment, free from drafts</a:t>
            </a:r>
          </a:p>
          <a:p>
            <a:pPr>
              <a:buNone/>
            </a:pPr>
            <a:r>
              <a:rPr lang="en-CA" sz="3200" dirty="0" smtClean="0"/>
              <a:t>3. Keep all supplies within reach</a:t>
            </a:r>
          </a:p>
          <a:p>
            <a:pPr>
              <a:buNone/>
            </a:pPr>
            <a:r>
              <a:rPr lang="en-CA" sz="3200" dirty="0" smtClean="0"/>
              <a:t>4. Bathe an infant every two-three days</a:t>
            </a:r>
          </a:p>
          <a:p>
            <a:pPr>
              <a:buNone/>
            </a:pPr>
            <a:r>
              <a:rPr lang="en-CA" sz="3200" dirty="0" smtClean="0"/>
              <a:t>5. Wash your hands before bathing baby</a:t>
            </a:r>
          </a:p>
          <a:p>
            <a:pPr>
              <a:buNone/>
            </a:pPr>
            <a:r>
              <a:rPr lang="en-CA" sz="3200" dirty="0" smtClean="0"/>
              <a:t>6. Use this time to communicate with baby</a:t>
            </a:r>
          </a:p>
        </p:txBody>
      </p:sp>
    </p:spTree>
  </p:cSld>
  <p:clrMapOvr>
    <a:masterClrMapping/>
  </p:clrMapOvr>
  <p:transition>
    <p:newsflash/>
    <p:sndAc>
      <p:stSnd>
        <p:snd r:embed="rId2" name="wind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Sponge bath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Should be given until the umbilical cord drops off, then you can use a tub.</a:t>
            </a:r>
          </a:p>
          <a:p>
            <a:r>
              <a:rPr lang="en-CA" dirty="0" smtClean="0"/>
              <a:t>You need: </a:t>
            </a:r>
          </a:p>
          <a:p>
            <a:pPr lvl="6"/>
            <a:r>
              <a:rPr lang="en-CA" dirty="0" smtClean="0"/>
              <a:t>Two large bath towels</a:t>
            </a:r>
          </a:p>
          <a:p>
            <a:pPr lvl="6"/>
            <a:r>
              <a:rPr lang="en-CA" dirty="0" smtClean="0"/>
              <a:t>Cotton balls</a:t>
            </a:r>
          </a:p>
          <a:p>
            <a:pPr lvl="6"/>
            <a:r>
              <a:rPr lang="en-CA" dirty="0" smtClean="0"/>
              <a:t>Soft wash clothes</a:t>
            </a:r>
          </a:p>
          <a:p>
            <a:pPr lvl="6"/>
            <a:r>
              <a:rPr lang="en-CA" dirty="0" smtClean="0"/>
              <a:t>Infant shampoo and soap</a:t>
            </a:r>
          </a:p>
          <a:p>
            <a:pPr lvl="6"/>
            <a:endParaRPr lang="en-CA" dirty="0" smtClean="0"/>
          </a:p>
          <a:p>
            <a:pPr lvl="6"/>
            <a:endParaRPr lang="en-CA" dirty="0" smtClean="0"/>
          </a:p>
          <a:p>
            <a:pPr lvl="6"/>
            <a:endParaRPr lang="en-CA" dirty="0"/>
          </a:p>
        </p:txBody>
      </p:sp>
      <p:pic>
        <p:nvPicPr>
          <p:cNvPr id="4" name="Picture 3" descr="197559_10151090127798021_150704469_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3284984"/>
            <a:ext cx="3304406" cy="3304406"/>
          </a:xfrm>
          <a:prstGeom prst="rect">
            <a:avLst/>
          </a:prstGeom>
        </p:spPr>
      </p:pic>
    </p:spTree>
  </p:cSld>
  <p:clrMapOvr>
    <a:masterClrMapping/>
  </p:clrMapOvr>
  <p:transition>
    <p:newsflash/>
    <p:sndAc>
      <p:stSnd>
        <p:snd r:embed="rId2" name="wind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Tub bath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Once the area around the navel is dry and healed an infant is ready for a tub bath</a:t>
            </a:r>
          </a:p>
          <a:p>
            <a:r>
              <a:rPr lang="en-CA" dirty="0" smtClean="0"/>
              <a:t>You can use *kitchen sink *basin or * infant tub</a:t>
            </a:r>
          </a:p>
          <a:p>
            <a:r>
              <a:rPr lang="en-CA" dirty="0" smtClean="0"/>
              <a:t>2-3 inches of water is all that is necessary!!!!!</a:t>
            </a:r>
          </a:p>
          <a:p>
            <a:r>
              <a:rPr lang="en-CA" dirty="0" smtClean="0"/>
              <a:t>Not too hot!!  Test it with your elbow.</a:t>
            </a:r>
            <a:endParaRPr lang="en-CA" dirty="0"/>
          </a:p>
        </p:txBody>
      </p:sp>
      <p:pic>
        <p:nvPicPr>
          <p:cNvPr id="4" name="Picture 3" descr="imagesCAKA0X6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87824" y="4581129"/>
            <a:ext cx="2664296" cy="2276872"/>
          </a:xfrm>
          <a:prstGeom prst="rect">
            <a:avLst/>
          </a:prstGeom>
        </p:spPr>
      </p:pic>
    </p:spTree>
  </p:cSld>
  <p:clrMapOvr>
    <a:masterClrMapping/>
  </p:clrMapOvr>
  <p:transition>
    <p:newsflash/>
    <p:sndAc>
      <p:stSnd>
        <p:snd r:embed="rId2" name="wind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1.	when can an infant be bathed in a tub?</a:t>
            </a:r>
          </a:p>
          <a:p>
            <a:r>
              <a:rPr lang="en-CA" dirty="0" smtClean="0"/>
              <a:t>2.	how many inches of water should be used?</a:t>
            </a:r>
          </a:p>
          <a:p>
            <a:r>
              <a:rPr lang="en-CA" dirty="0" smtClean="0"/>
              <a:t>3.	how often should you bath on infant?</a:t>
            </a:r>
          </a:p>
          <a:p>
            <a:r>
              <a:rPr lang="en-CA" dirty="0" smtClean="0"/>
              <a:t>4. Which body part should be cleaned first? Last?</a:t>
            </a:r>
          </a:p>
          <a:p>
            <a:r>
              <a:rPr lang="en-CA" dirty="0" smtClean="0"/>
              <a:t>5. How can a tub be made non slippery?</a:t>
            </a:r>
          </a:p>
          <a:p>
            <a:endParaRPr lang="en-CA" dirty="0"/>
          </a:p>
        </p:txBody>
      </p:sp>
    </p:spTree>
  </p:cSld>
  <p:clrMapOvr>
    <a:masterClrMapping/>
  </p:clrMapOvr>
  <p:transition>
    <p:newsflash/>
    <p:sndAc>
      <p:stSnd>
        <p:snd r:embed="rId2" name="wind.wav"/>
      </p:stSnd>
    </p:sndAc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51</TotalTime>
  <Words>252</Words>
  <Application>Microsoft Office PowerPoint</Application>
  <PresentationFormat>On-screen Show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Opulent</vt:lpstr>
      <vt:lpstr>Taking Care of Baby</vt:lpstr>
      <vt:lpstr>Changing Baby</vt:lpstr>
      <vt:lpstr>Changing con’t</vt:lpstr>
      <vt:lpstr>Discussion questions</vt:lpstr>
      <vt:lpstr>Bathing an infant</vt:lpstr>
      <vt:lpstr>Points to remember </vt:lpstr>
      <vt:lpstr>Sponge bath</vt:lpstr>
      <vt:lpstr>Tub bath</vt:lpstr>
      <vt:lpstr>Questions</vt:lpstr>
      <vt:lpstr>Careful!!!!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Taking Care of Baby</dc:title>
  <dc:creator>Diane Dale</dc:creator>
  <cp:lastModifiedBy>ESDNL</cp:lastModifiedBy>
  <cp:revision>8</cp:revision>
  <dcterms:created xsi:type="dcterms:W3CDTF">2013-03-17T20:07:27Z</dcterms:created>
  <dcterms:modified xsi:type="dcterms:W3CDTF">2014-03-25T17:30:33Z</dcterms:modified>
</cp:coreProperties>
</file>