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D23C87-33FD-4DF6-A331-C0A6AFA1708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08E160B-9F61-4C36-AEBC-1409BAA742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farmland&amp;source=images&amp;cd=&amp;cad=rja&amp;docid=7ywHZLjInhzPnM&amp;tbnid=EjGIweOBn9DnoM:&amp;ved=0CAUQjRw&amp;url=http%3A%2F%2Ftaoofstieb.blogspot.com%2F2012%2F08%2Fvisions-of-farmland.html&amp;ei=YO13UZCOIYaSqgGei4DQCA&amp;bvm=bv.45580626,d.aWM&amp;psig=AFQjCNF-_aANzMNsPXcBCxgRJaRktbYxgQ&amp;ust=13669004430922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farmland+machinery&amp;source=images&amp;cd=&amp;cad=rja&amp;docid=Z805FiVjLjZUjM&amp;tbnid=87S7Mfy-r4UavM:&amp;ved=0CAUQjRw&amp;url=http%3A%2F%2Fwww.agweb.com%2Farticle%2Fmachinery_sales_up_in_most__markets%2F&amp;ei=mu53UYTPJYrOqQHpt4GgCQ&amp;bvm=bv.45580626,d.aWM&amp;psig=AFQjCNF14EiN-lmvZIDTytR-_cynAdXpUw&amp;ust=13669007342312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agribusiness&amp;source=images&amp;cd=&amp;cad=rja&amp;docid=vbjLUCQS0TyCxM&amp;tbnid=4x_uT58Oan75IM:&amp;ved=0CAUQjRw&amp;url=http%3A%2F%2Fjournals.sfu.ca%2Fghanajol%2Findex.php%2FTDJ&amp;ei=evZ3UbiVK6TO2AXOo4H4Aw&amp;bvm=bv.45580626,d.b2I&amp;psig=AFQjCNFtPs793Ql64VKmS-ShYjaSzcM1Ng&amp;ust=136690273180097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sustainable+agriculture&amp;source=images&amp;cd=&amp;cad=rja&amp;docid=RGjDRiikYnzM9M&amp;tbnid=4wsEOJu8O-9GYM:&amp;ved=0CAUQjRw&amp;url=http%3A%2F%2Fwww.worldwatch.org%2Fnode%2F4119&amp;ei=L_p3UdblDJOu2gXL04G4AQ&amp;bvm=bv.45580626,d.b2I&amp;psig=AFQjCNHyQfXlOOGSR1_6C0mVw6k6p01zlg&amp;ust=136690365464946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a/url?sa=i&amp;rct=j&amp;q=organic+agriculture&amp;source=images&amp;cd=&amp;cad=rja&amp;docid=P-HUPm4LBJqATM&amp;tbnid=gSGdt_ju_CAZWM:&amp;ved=0CAUQjRw&amp;url=http%3A%2F%2Fpreventcancernow.ca%2Fprevent-cancer-now%25E2%2580%2599s-position-on-pesticides-in-agriculture&amp;ei=zvt3UYbVMNHa2wXyzoDgAw&amp;bvm=bv.45580626,d.b2I&amp;psig=AFQjCNH_Pp6DNPQ0Hps5Y_g6S-id2yzsLQ&amp;ust=136690405360446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essential primary industry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Arable- land that is suitable for growing crops . Only  about 7% of Canada’s total land area is arable.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Arable Land</a:t>
            </a:r>
            <a:endParaRPr lang="en-US" dirty="0"/>
          </a:p>
        </p:txBody>
      </p:sp>
      <p:pic>
        <p:nvPicPr>
          <p:cNvPr id="1026" name="Picture 2" descr="http://2.bp.blogspot.com/-BvOQud8QleI/UCptU3T7KnI/AAAAAAAADnA/TUffffsnL-M/s1600/farml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124200"/>
            <a:ext cx="5715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Subsidy- money given to farmers  by the government to offset some of the costs, such as expensive machinery or high fuel costs.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Subsidy</a:t>
            </a:r>
            <a:endParaRPr lang="en-US" dirty="0"/>
          </a:p>
        </p:txBody>
      </p:sp>
      <p:pic>
        <p:nvPicPr>
          <p:cNvPr id="27650" name="Picture 2" descr="http://www.agweb.com/assets/1/6/NewsMainImage/Farmland%20Forecast%20-%20deere%20planter%20injection%20fertilizer%20marc%20schober%20colvin%20investment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9718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steps involved in putting food on your table, from planting crops to stocking grocery shelves, are part of the </a:t>
            </a:r>
            <a:r>
              <a:rPr lang="en-US" sz="2800" b="1" dirty="0" smtClean="0"/>
              <a:t>agribusiness industry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Agribusiness industry</a:t>
            </a:r>
            <a:endParaRPr lang="en-US" dirty="0"/>
          </a:p>
        </p:txBody>
      </p:sp>
      <p:pic>
        <p:nvPicPr>
          <p:cNvPr id="28674" name="Picture 2" descr="http://journals.sfu.ca/ghanajol/public/journals/1/homepageImage_en_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895600"/>
            <a:ext cx="6791325" cy="3762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scale form of agriculture where large numbers of animals are kept in confined spaces and treated  with hormones and antibiotics to maximize growth and prevent disease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Farms</a:t>
            </a:r>
            <a:endParaRPr lang="en-US" dirty="0"/>
          </a:p>
        </p:txBody>
      </p:sp>
      <p:pic>
        <p:nvPicPr>
          <p:cNvPr id="29698" name="Picture 2" descr="http://t0.gstatic.com/images?q=tbn:ANd9GcSDUuwJEoUf84dzn8zORwJk8Aa_oTUfo3cVp62E7bhaKkCHZl62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3800"/>
            <a:ext cx="2609850" cy="1752600"/>
          </a:xfrm>
          <a:prstGeom prst="rect">
            <a:avLst/>
          </a:prstGeom>
          <a:noFill/>
        </p:spPr>
      </p:pic>
      <p:pic>
        <p:nvPicPr>
          <p:cNvPr id="29700" name="Picture 4" descr="http://t0.gstatic.com/images?q=tbn:ANd9GcTW1zGfLg_7IZv44R2EAGg1rAQdMdl6x0t7HJvrSj-39G7ltBVT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10000"/>
            <a:ext cx="2771775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5 challenges farmers face ? (page 253)</a:t>
            </a:r>
          </a:p>
          <a:p>
            <a:endParaRPr lang="en-US" dirty="0" smtClean="0"/>
          </a:p>
          <a:p>
            <a:r>
              <a:rPr lang="en-US" dirty="0" smtClean="0"/>
              <a:t>What are 5 factors affecting agriculture? Pg 252</a:t>
            </a:r>
          </a:p>
          <a:p>
            <a:endParaRPr lang="en-US" dirty="0" smtClean="0"/>
          </a:p>
          <a:p>
            <a:r>
              <a:rPr lang="en-US" dirty="0" smtClean="0"/>
              <a:t>What are free range chickens? Pg 254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Agriculture that will lead into the future . It is a method of farming that is profitable, protects the environment, conserves  natural resources and supports the rural community.</a:t>
            </a:r>
            <a:endParaRPr lang="en-US" dirty="0"/>
          </a:p>
        </p:txBody>
      </p:sp>
      <p:sp>
        <p:nvSpPr>
          <p:cNvPr id="32770" name="AutoShape 2" descr="data:image/jpeg;base64,/9j/4AAQSkZJRgABAQAAAQABAAD/2wCEAAkGBhISEBUUEhQWFRQWFhkVGBgYGBYYFxcXGBgYGBoXGBoYHSYfFxwjGhYYHy8gJCcpLCwsGh8xNjAqNSYrLCkBCQoKDgwOFw8PGikgHyQsKSkpKSwpKSksLCkpKSkpKSkpLCkpLCwsLCkpKSwpKSkpLCwpLCkpKSkpKSwpKSkpKf/AABEIALQBGAMBIgACEQEDEQH/xAAcAAACAwEBAQEAAAAAAAAAAAAABQMEBgcCAQj/xABOEAABAgQDBAYECwQHBgcAAAABAhEAAwQhEjFBBSJRYQYTMnGBkRVCUqEjYnJzlLHB0dPh8AcUM7M0NWOCkrLxJCVDU6LCRFRkg5Oj0v/EABkBAQEBAQEBAAAAAAAAAAAAAAABAgMEBf/EACIRAQEAAgICAwEAAwAAAAAAAAABAhEDIRIxBEFRIhMUsf/aAAwDAQACEQMRAD8A7iY8xHWVSZUtS1khKQ5YFR8AkEk8gIo+npfsT/o1T+HAMoIXenpfsT/o1T+HB6el+xP+jVP4cUMnhPtna0yQpLISpChm5cKDk2Ava/gYm9PS/Yn/AEap/DiptTacuZKUkIn4s0/7NU9oXH/D4/XEqXeunun6SAgFSc8sKgoe9jFum2zKWWCilXBQwk9z2Pg8ZJclRDoKUk3IIIc8x6pf84nExKrEZjskfoHwjn5V5pzZT22jwRlqPaUyWLHEAWKVH6lG6fqhrL6RSzbDOcM4EmctnDtiQgpPgY3MpXfDOZejSCF3p6X7E/6NU/hwenpfsT/o1T+HFbMYIXenpfsT/o1T+HB6el+xP+jVP4cUMYIXenpfsT/o1T+HB6el+xP+jVP4cAxghd6el+xP+jVP4cHp6X7E/wCjVP4cAxghd6el+xP+jVP4cHp6X7E/6NU/hwDGCF3p6X7E/wCjVP4cHp6X7E/6NU/hwDGCF3p6X7E/6NU/hwenpfsT/o1T+HAMYIXenpfsT/o1T+HB6el+xP8Ao1T+HAMYIXenpfsT/o1T+HB6el+xP+jVP4cAxghd6el+xP8Ao1T+HB6el+xP+jVP4cAxghd6el+xP+jVP4cHp6X7E/6NU/hwDGCF3p6X7E/6NU/hwenpfsT/AKNU/hwDIQRXoK9E1JKMW6opIUlaFAgAsUrAIsQctYIgp9KVNRzjwS/kRC6Zt5eJsSRwYC/m94YdKkk0c4DMoYd7iM/PpwFHEkqU5G8BblwA7s+cYyrhy2zWlo7Vm+2XGYGH3Wj2na00HtODk4SfshWqnw3xlGgA3h5Kdz3NACsI3mbQ5EcLG3g/KM7rh5Zfp7K2+r1kggZs4P2w1pa1EwOk+BsR3j9CMemrDgl0nIuOP58WixLUQXSWIukiLMq3jy2e1/bdEEKxhLpUb5WUe/IHPvfjCtckG+Agg2Iwgg+fuh3TbWVMAQQgEhnU5SeKcI15PFGr2ZMkpcqxoftAXSPjC9tH84Wb7i547/rFRlrLqSsM+R46eBytyiemqlJUlQzyPPVvcYhmocXUljxH24o8CbhYKL3DK5k2B4G/jGXGXV3GtTVFgqykEO4DEd4e47rjhFtJBuIV7CnjCpOqS/gr8wYuypaklQAGF3F2zuQAxs8dpXuxu5tYaBogTUb2FQwk5F3B5A8eRieK0GgaCCAGgaCCAGgaCCAGgaCB4AaBorV1UqWkFMtUx1AEJwuBd1bxDgNkL3iNG0gSo+oJaZmN8wcb2azBL+PKAutA0ZjYHThFVUKkiVMltdJW2+k4mUAMnwKtmGjTwA0DQRU2rMWmUVSyAU7xcOCkZi18r24awFpoo7X2iJSLNjNkhnudTyH3DWK2zekaZhCVDCScDuCMbOU8Qc+XOFu3R8Kq4vhTc5AgWPC+8DyPGM2sXLrcaHZ07HKQo3LX+ULK94MWWhX0eU8tXDrFNYixCVa8yYk21tpFNLxquSWSkZqP2AC5OkWNS7iTaW1JchGKYWGQAuSeAGsY+t2pPrlGXIQQkcykDL+IvJ+QfM2OYUmonV9UUp7RDlR7EpA048uJJ8ug7G2emmkJluN0byiwdRLlXmfqiij0KoVSZU2WsgqTPU5S7XRLVZ++CLmw5oUqoKSCDPNwXH8OUM4IivXST+izO4f5hE1fs5MwcFaEZ+PERD0k/oszuH+YQwglkvVZSfQqldpLD2hcHx++ICAL9pX68AI2REVVbLlH1B4W+qMXBwvD+Mrgc71+CRkPvPOI1SAC/Z4AZk8f9PGNHVSaeX2s/ZBUVHwBhRUzkk7kvAOJdS/rKR74zY5XDx91TSVpfFhIPMA/c/6eHVBt1SU/Cy5rDJYlqUG54H88oUqmBI7RTzyPnnFWdUrzlmYo8SVgeZUHhLpcMpjdtKiVTVDmStOLXAQ/95B+4HnFWo6PruMKFp8AfI298IJ+z5s0hUxYRkbOVg676i48IdUeyKsy3RVTB7IWy3HEkh+7P7tdV1njn9KNNULop6BOCxJU4CycWEEXSo6gFi9ywjbAxkKyqqpclSKuQahDF5kspcBtUhIYjiwhZ0Q6cJSnq5gWZYYIUwJSOeEl09xLX0aNyOuM8Zp0FaAQxjxKWbAg8HLXbu5RBS7ZkTDhRMQo8Ab+RvEs6hlrLrQlR+MAW7nyitJ4Iq9TgYpJwixSXNuIJuG8mi1AEEERVFUiWHWpKRxUQB74CWCFdR0mpkZzB4BR8bDKLVBtKVOTilLCxyzHeDcQFqFPShVQKWYaYPNwnD5HL3c84bQQHMdhVtWk79QuYML4iFJIVqkpO4R4eJeynaqlUtcKmZOmdTUlUqalz1aCoJKbPZJKT3OTqY6vU7HkrclAxHUWPfbM98cu6VSjNUujXKJllQlmc4GGaQVIUEZkWDnm0EajotQIRVYnclDB2ySMKUpbkpZ53jbRzPYfQ3aCZMlUxYC0IKCgrIIKVKwzElNirDhsrgMi8dHpQoISFl1YRiPxmv74KliOplYkKTxSR5hokggMHUkBlqcYSMYJJsLKcKAJIvk+vGLxp1TlSGupScRL3wyyUueLlSPInnGhqNky1vmHLlsi+bguIS9HgJSZi5lhKHUDUkIUo24lRWm0Z05TD9OFzZdLJdRZI8SpRuW4kl453M6+vqsCTvHeUXJTKlvkPuHaPjEfTLb614lqLYXCE2ZJOg4nifshnSVMujpxLkLEybM3p01NyeCUk2DOw4BzmY06NJM2lS0MsSkAOABhSLk6Y1DU87xkNtdKZiyXUw0SMgP1qbwpqK6ZMUEodSjkEhyTwSNTzjb9G+g8tATMqRjmllYSXQg5gN6xHEuHygJ/2eBQpl4klKuuW4IIIdKCM+TGCG2xhv1Pz5/lSoIijpJ/RZncP8whhC/pJ/RZncP8whhAEKdq7XKDhlh1a8E/nyiztSv6tNrqVlw7zyEZSZNW7JId7lnvmSeJ5ARnKuPJnrqPs6a114nNyQoOeZYh/K0fAVFmcPliuW1OVvOPaJIxMLtck5k6D6j5R7Rqrjl3aeefjHJ5dozIBUxu1yTqdB9sSpuX0GXPnHwJwpubnM8z+su6GVNsxhjnMhA9Um5+VwHLM+6LJtccbl6etl7O6w41jcBsD6xGp5fXDudUJQHUoJHEkCFE/aylWljAOJAfwTkPHyjO1m1WUerup95arkn7Wy5aRvcxdryYcWLWL27L9ULX8lJbzUwhHtTZdFPuqSpC/aR1aVHvAUyvERn59UtfaUo8gWHkIhwDgIx/lee/N/IcJ6G0/qT1p+LNSkh+XZ9xhbXUO0qYFQTMmIBsqTNWpxocBLs2gBjzJqFp7ClDk7j/AAm0NKDbwSxxGWo3LAlCj8kOPFgecanJt14/lY5e+iVPT6rSgjBNWGPakqfhmwfxi1RftSmzN1MoYxmSlaQnvc58o1w6TASDMIxYUqLpsCz6KunLnHOJyp02b1acU2csuogElywct2U5XNgI6S7eqWX0b7Q6Z1GHfmBPAIGAnxcn3+cLK+pq0p62ZT1CpbBXWFzum73uB5RvOi/Q2XSgLW0yeRdbWT8VAOQ55n3Q3l1AlkpUFJS7JUezkLPoHdn7uEVXIKDbKJuVu8iLolsoKSShQLhSSxBje1mwNnTV45kiWVe0UKSDzcABXfCfbX7P1EA0ExMsEuUTMS0NxSq6h3X8ICnS9LapCQnrAttVJdXcS9/KLUnp3PHaQhV+Ytrr9kZit6O7XlTCBTpmptvS1JKT/iUlQPeIjqJ1RKS86kqEDJ8GIeaXEBvqPpsFKZcthxSoP5Kb63itX7doRNE5cuZ1gYiyb6AneZxzI8YwM3b6AjEUTGdnKVACxPaZgbZR6l7YkrSVFraFnPdxgOqbN6XU05WFKsKjkFsH7iCUnzh1HG5CkrSCg28Ledw0OdldIqiQMKSlSB6pdvy8GHKBt0uCMRM6cTid1CBxcE/WoRbpunQVYyr5WVZ/FNhcQVqZ05KUlSiABmSWEc42ztnrDMSi0vrlrBuMTsH4+0L8X7vu2tsLm4lKdkvb1UtonnbM3Lxl6Gpn1dT+7yEOSHUTZKE6qUQ9oIq7RImqTiLISSWOaj90P+j+z5tcoICsEpCWKyLqfIJTYr78rRpNifsxlIIXUq65bvhDplDwzX4luUNOklIApKxqMLWAJSC19Dw+TEtS3U2u7C6MSKVPwYdZDKmKuo8vijkGEN4UbC2p1gwqLkAkH2khRTfnYP3w3gsuy7Y/bqfnz/KlQQbH7dT8+f5UqCCvPSmYE0c5RyCXPcCDFBXTandTlg9nKUvY33iG0HjFrpn/AFfU/NK0J9wue4RyvaExac8ZPxZSkJ/+1QPuijbVO35dQoqExISN0AKBVbPsk5nXgBHxE1LuMgLWPicu6OeSqgqzs2ipshI8in7I+q2qUGzD5M7/APEthGbhtxvFLd2ujy2IYFLkP2kjM8yGziWUEWxzpaByVjPDSw8y0c9kdJKgDdBVwxY18s+rv5w3ouk5/wCPJIuC6UrbvwqSGyGsPCE4sY3dLXUqBuOpYNnG+TxD5DmGAilWTysFU1TAXt2UjkDn35n3RXoZD76gxIsCGKU6DkSznwGkVNuVOUsHmodzYR9vhGMstOXLyanXpSqNoLWTchOgFrc2zLRWEfRBHDe3yssrld0QQQw2dTyih5hAOIgOprADh4wk2uGHldKAU2RIPKIpkpxYscweBi6ij67+GkJwm7lzfK7O2doYVmzJaZaiAxAs6iz8L2jWnWcWWuqxVZtZcp0rFtVjIh3GJjbheLvQ7pBLl4gRdSiSsdrRh3Z24mLv7qJm4w390vz4tzioroYZat1BB0KLp8vHk8bmXTtx8l8NSOg7P264z6xPH1h38fr5w0pquVOS6SFh2IbIjQg5F4xFBSzpIKsOI4RYKtmxBGZU137x3wyNqTETVTJZCCrMZgjgePHxi+evbv8A7Fwk8nR4q9SULBT2CWUnQHRQ4XsR498eyNqpnoCgRiAGJPA/dwMWp9OlYZQfhyPEEZGOsu3sllm4kEEQyFZh3Ys/gDfziaKrxOkJWkpUkKScwQCD4GMRtv8AZRImrVMkTDIUq5RhSuSe5FinwPhG6ggOA7Q2bOoJxl1IKcXYmpcIUBqG94MNZe0QGxZHJQYg+R+qOk9K9jy6rqpE0OiYZgLZhQQVJWDoQU+8vHJNtdEK6iUpGBc6QN4LlpUUsLupuyRqDaCHkuclXZIPd+rRYNVLSg4hhfMi+mfHhGLoq4E2mG+oN+TgwxqKjRSjfjcRR7qK9agUCYS+mQPNmj10C27MpqmdbFLWB1lt5gT2FWIbEdfvislIGZz0vFrZ8xKDbI+6A3a1S5xJkzhOHszAlUxLZM7FXc78QYhWksyQEufUVgIbIEKA5i+h1a+fUgKD+R/OLUratSguicvhvELLcisFozcWLjtoaWsNKtE2alaUKdKtxR1LLBD2OqbaEC0a+mqkTEhSFBSTkQXEc3PSmqYjGog5haUK/wCyKEitmpUVIdBOqWQPJIFuTRdNTp0vY/bqfnz/ACpUELegc5S5ExSiSoz1uT8lHGCI0s9Nz/u6qd/4K8s8tOcckFOh8SaJahqudMUkd5O6PfHXOmoPo6pZ36pTMWLtZjoXyjkwpwhZ65EqWfanzDOW/HAFD6osELIzxUcvglIXOV7sUSqnzW3CsjUoky5CP8RS/wBUe6icFjdmzp51TIR1UtPyjh++K0ieMbYJKPjLxVKx3AFn/uiKiKZNcb8wkjIGcqZ4BMuw8VCGXRjZomVCHQyR8ISqUAGSQwSpSlKdyLjnHifUHLHNWHyBlyEnm3aFuAjT9DaHAhayGKiBmo2SHYlRc3V7ozldRjO6h9UzwhClHJIJ8oy5mFTqOZue+NLtFBMpYGZSRGZTlHmyfM+Reo+wQQRh5AY+zFOcmGg0A4B/OPkWaKnmFQKA3NQ3Wzu4v4RY3hLl1EuxZQM177ocXtwvxsYa7RpTMQwN3BHA98eKKlWlWJXVuQQcKWOep1yi9HSR7ccdY+NL6PZCUEKJKlDwA8NYtfvKceDEMXDWPFfUpQguWcEDi7aRm8G6DxJ8gBfzIiemblMOpGtaMnM7SrNvGzu18nielqzLxKclTMEku5JzLnRvfFaJlXLlzmWMX9h7Q6melR7J3Vdx18Cx8I6HHLSHjpGyppVIlKOZlpJ/wiOnFfp6fhZ9XF7mUYJJdQJ1ClDLKzt5iIV1plslQKjmCAzjiXLD9Wi7C7aR3k9xGVnzZ+4GOz6CWXtRBO8Cnmpm8wS3jFyEkWdmzmUUE2bEnufeT3AkecB92rZdOeE1v8SVCGDQj6R7V6tUpOBSiVpUCGA3cw5Nyx/VnbUlciYDgLtY5ggs7F+REAo2z0Hoqq82SnF7aNxfipLP4vGMrP2aLWJn7pOxBKigJnDMp7WGYm7AuneScjeOk19X1ctS8yBYe0o2SnxLCPVHJwS0p4AP36nzcwHANp7MrKUtOlKlsdUuhXNMwApEU5G2gtQBTfmX97PH6QKXihV9HqWa/WU8lb+1LQT5tAcWpZySmyygjR7HuP3xalVhS7knwB8jijoG0P2VbPmJITLVKOipa1AjwUSPBoyW3P2T1MoBVLN6/wCIsJSvwU4B8SIJpDJnhScRtx5QGqTkCC+Vx9ZLQhqtn11JvVEqZLQThxeq+g3SQ8eTVS1oJTMBPslwr7jFHWv2dKelWWb4deoOiNRaCIP2VrehUf7eZ/2wRlTXpx/VtV8yvVtOOnfHIpMsy3YSEuXZKOuX/iWSn/q8I6506U2zKs8JCz5Jjin74suSABbW7HJXNBIYkZPFiGFSoKYTFqKXslcwqD8kpCUjuAMQz1IA3EhxZrpTqA7MVDEnDewJALRUmILMBiCk3SWC1AHI/wBtLNrZg5G4jwJrHRi4vZKgoM54BTAK4KAPGKLadoKCThwp4gAJJFuGoOJJ4ECOidF0NSoJ1dV3BZ7ODkWF+ccxQQ5vnovMuGN+/dVzwnWOpdHb0kn5Azz8ecYz9OXL6XahLoUOKSPdCvY9AlSCpaQXcB2IZhcc3eGlTJxoUl2cEWivslTS8J7SCUqHNyftji8uu5Smt2YqUAXCk5cCDpZy+sV5csq7IJ7gT9UaCpo+sWkk7iXJTxPPl+cWgIni43hlpXQ7GDAzAcWbaDkeMNE9zfrSPogiu2MmM1H2CPkeZ0vEkhyHBDjMcxFVWqVImSypwwc8sSePJ9Iz65gKQMISXdwScwHAByDiLdRNKAqWVEkl2yCbvmcyeUU5YdQDgPa+XjwvaMW/TzcuV34x8j6lLltdOZ0HJ4FAgsQQRmOGl/MQLQcOJizsDzAe0ZeeTvuDLz+qNn0a2m8uXLUGIQMJ0UAB5HVoxtTJUJaluFAZkKBLnvbWLSNr06kh1YSLBwQU9xZtBrHbint9H4mFnla6NENTRomdsO2VyG5hsjCXZXSUK7SkqTljToeCgMtb/VFvZe2+tOFSSlVyOBAbjcHejs96ObLwqKXdmYngePv8opyapa5qRIYnCXWQcASSA4ZsZdNgC2d4Y7XoEkKUWIbeSrsqZmHLLuL3izQUQQH9YgAtkAMgOUEIuk2ykdTvfCT5iky0KJYuSOwBZIABLDxeL+ya2nlyUkYUYrlI7RUGBtmTb6op1KzO2lLR6khCpn94gAE+fuMXtn0aJM9aUjtpxpJurNlJxG5zSf7xgpVXdID+8oE2WpEoHGlwcazk+EAuEku2dx3RoNqYupUUPiSMQ54d5vEAiM7NmqnVE2ol3/dcKZbZKzM0c3SPeI1aVhSQRcEOOYMASpoUkKGSgCO4hxCOvqKiWoup0aEgJtoCoDN7MQOL6RJsnbMlKDLVMSMClIBUQAUpNrmxIBYtwhmKuWpBUFJUi7kEKTbPKIlKZG3FJU01wkvcgBt6xdNjYh+4xYndKqRGc5L8N4nyAePNdPlyCOrQhK1XfCLaZBiSTbz7ooCrVjRPUN4qMspdx1YZwkcesa+rF2syJ6eavpfSTgZXVrnBVijACFDuJf3Rhqr9nRnrankLkIuwmYsI71KuO4PHXpCkkApZiHDNlEkVpl/2c7JXS0q5ExipE9YLFxcJUGLDRQj5DjY/bqfnz/KlQRBW6bk+jqpg56lbDiWsPOOIFKcQIsDjISdHtNk+TlPeOMdu6d/1ZVuHHULsLE7uQOkcVnTApJchQWlJxes4JSmaeaTuLHBjFgimpd8ZdICT1gzKRZE5I4p7KgOAyIePZW4awUSUkG6cZHH2JgD8iHithUC/ZKVsp8pazYk/EXr9wv4KiHa4LpwnRrmVqxHaSfzEVE0lbWJCWayg+QwHFqGslXxSDpHTOh9Q9KhLMUOliXIY8dc89Y5r6gU7KCUkuHxJBYTPAbihe0bfoBtDFLXLIIwqxJD5BmKeYFm5KTwjGfpz5J/LXwlrqzBNJl9ohlggs4ZjzLfZDlWUZMRwt0+fy53GdNFRbQTMDZKa4v7jkYtxkwWLixGRjRUFcJidMWo4flCXa8fJ5+/a1BBH2NOoivXLWJZKA6h7uJHEjhFiPkBm6Ilc5OJ1Xu98nPgHhzWyULSpLJUvCWyfgC+kKdo1RK1JSWQ5BAsFF94njf6opFI4CMb08s5JhuezpM6SlhMUFKSCkkpV4g2vwvC+ur+sIASyUvh4kZcLZZRWAj6FtnlkWzblz18Im99M3l8/59KlZLUoMlJJActwH+sLVWdwef8ApnFiftXq5ysJCkAsRxCS+MWyJ1S7aiGMmsk1Jwtvm5BYlmspKhmDYW55R6cJqPp8GFwwkpEiqUneQSk2uDe+QtpzNi8PaLbylAdYnEOKWBByIsb62sfixXqtkKBOtyz5nW/H6+BELigpBKe/mAXBchhmDwB1cxt3dQ2Ht5M0BKi7uy3DKvkRoWLXzYwylS1SwHViSAAXABGj2a0cbFcpIscOliWL8EmwPIWPsw72d06mAGXNLpUCkqJZgoNivcWfgOUQa3owvrKmpnHUpA5AuW8gj3xZ270vppG4VgzFAgJSxIJDB+F2jEVO3WozJlH4WpmnER6qLbv1gNpH3ZdLLpp4kYca1oxKmWAA3t0DhbTiIDRdD9v0qJBlrmpRMxkrSt0sTYAk27IGvGHiqoy5CUIUla2wpUGwhI9dWdkpZ+PjHLNs7OPXYUKUlaN3EkElQICkggF7Ajj3RFTBaScKkpUoFKihwFILEhSHdLnUeUB0zo1sGUECeU4pkwqWFKc7qzaxs5DX5mGlTMeYiUn5xXJKTbzW3kYp7P26hctAkpBWq3VvZGEAHEWskNYtfSFWxtqy5MycZs0MS4fETM3lB0C5YFKk62aCnM7Zi5s9RUWlhgkWc9k4ktl6wcxDt+QEIRhDJSMIZ2DFKhlc3TYDMtDSl2giZKTNQXQpOIFtO45d0e0Jxy99PaF09+kTSaRbLlkSUA8H8yT9sW4+JSwYR9eCl2x+3U/Pn+VKgg2P26n58/ypUEBU6ef1ZV5/wF5Z9k5c44xLllSSbaLxDvw9a3sEbsxOYLmO0dOv6sq7t8Au/Ddz8I4wEhBswSW3hcS5ihYjjKmAXfLwiwQS0qRMZNyHTgUXJSWJlE+tbeQdR3RDNpsJJF0KTitmUA58pkss/d3xLkpsLXCMBLEEX6rFoQRilr7wY+onEXOJt5Rs+uHrcPteqtHN+6o+U9SpNgoZguRYKI7XzcwZ8DF3Y20TTzUqZQYnEnigZpHx0AluKbcoXS/ZKUqFglsr3Mp88KnxJJ18YmM17hRLAl1doYbBeXbRYKGoGrxB1+XNCkhQLghweII08DGWiDoXt8J/2ebukn4P2QWcy0nge0nkptId7V2aQcaBa5UOHMfbHnzxfN+Rx36K4kp52BYULtpEcEcnhl1dtNR1iZiXGeo1EWIzWzirrU4SxJv8kXL/AK1jSx1l293Hl5Tb5FeunqTLUUhyMvv5tFmPK0uG42iujJwRembFmAsliNCSB5iPFRspaEYiU2NwHyJAd2uX0aOeq8P+LPtUintSqwItmbOz4X1I90S1NWEc1MSEjMtCKZUEkqK+04C2txwLTwa+RbO4y3x4bu3b43Bc75X1/wBQF8mBbv3ktmMN1NmFDe7w8fJZcgoJfhcqIGfBMxu5KomwByMLgB1I1Tlvyy9xkfr4x5JGbggmyjZKjwWc0K4Kse8Xj0vrL9Ht9aGxMtAcAuqztbEoODbJfHOGspUqd2QXcukuFpOrtcRnsF19oFt7VafljKajnf7IjROUjCtKsPqhlHAQPZUf4bH1VW+qAaVuyFEPwD2bF3qGShzH5xSl0gdmc9xvzbtGHdDUzpiMS5ZCcxMZsTsMtDnfI2hrsufLSMOEJVkSNTdyTnxzygE2wdgYJqpywUBGSSGuzlXJvtMaWmqUzEhSL94YjIsbPCjaO1hhVLNllRSeGEl3B5ps3OGdLKEqVezDEo+8+63hAYzpJUfDgsD8KogHVhhHddOelosV0tM2XvgoJG8CAVJI9YNrYZfbCSqrFLUonJRKmLEBySwByj2jaUwMMWWX6y90Bsf2frKaKagLZcybgSu9k4HK76BIJ8RCXpVtNKlFUt0pSkS5fHCkM9uNy3OHPRSlPV9rAua6gRfBLYdbNJIZO6AkHirlFmm6ISZ9ShctJSgDrMJLpSgkCS4U7lQSqYR3AxAw2BTKpaSTTzluucsLUnLq5aiHT4lgealaCNmuaB38ACfqjO0tAF1Ampu4WELVvKITgBW+jkluSQwvDvA00NkUl3u7FOHPvVBXrryp8I1ZzZubZ/VHrqD7Sn4/llE0EAr2AhjUDhPP8uVeCPex+3U/Pn+VKgiCr06P+7avIfALuchbM8o4jMlMVYQUvYg3SCrOUc3QvNKtCY7d05P+7avL+AvPLLXlHEwogNkQMABuCMzJUdQe0hUWCGZPBLF1hglQymKSkZK4TZbWPrB+cegR2gcKs8Tbqnsmax9VYdCxk5HhYnpxXuqwWlQ/iLSNQf8Amyznxu8V1YdC1i4UN11+sP7FbX9lTZZxURLkqA7Dg7rObKBdUp83feT4M7kR7lzMaQt98OVBVsTBsfexwr4hjHqbMADKSrCWBAzKUjInSbLbP1ktBUSyVFTpJd1tkxsmeB7KnZQ735B7BBAOEtupKXuDmEA+qoXUg69ngI2/Rvpe46upUkKAxIm5ImoBbFwSoa/ZGBSgkBhfCEMTYtfq345KQp8rXaLagGBxMHxBQyBLArbvYLRzfWJZtnLGZN3tGnwTC3ZO8O48PH7IrMdLk2HfwjL0e1ZssAKU0pOSVEEgnMJOiXFjwAsYbbK6UoTMBmIVqwTdWXaILEC5zbQx57x3b52fxcvLc9Nds7ZWA4lF1M1sg+ffDGE0rphSqSVY2AsSUqZ+Dhwe4GPqul1KG+EcnIBK38mi+Ndpx2dSHEEZ2d07pU5FSu4W7gXv4PCus/aAu/VygPlKcj5WQQO8vF8a1OPKtqpYAJJAAuSbADiTpGd2ztgTEFMghbMVkXbgQM1MQ9vyjG1+2p89usWW4MyHGiEDtnmX8M4ho6pUteNBIUHs7nmZhyD8OQvrG5h+us4p9p5ylLIJ3lG4AVc27co6i2XLTMfEKsTuly3BCznh+IsEuMsz430lFSwSyJr4mBYKOqpaskqfQ2PvihUSikqCkpxKLEEFKV64WPYXd/E247dpNPqzpfCm/wDaSj7iwPgRkxiIEEE2xHVtyYHYg5MX7vAxKZpxAhTYRhCslo+JNGo0f68hb2X0emT1EqTglntFmB+QOLOHybXQUUqVRWpKUg4g4RhcqSRduaOTONY1GztgypSesqcGLNnZAPMOQpV+4aQJnyKYESd5amGJSsV8gHPab2UxTXXlQWFrwqJS0wgEywMThQB+DSpxZJxukWORBxtSVPnylGQmZ1YITiQklaiQp8GoAYAke1yvnqtE2R1aVFpqZYxhTkgqUspSo8RLMsO75DQtsJX7QqaTKRKQqZXz0JAV+6yipy2ZIZCB4+EZLb9FtCfONSulVJkLvgUrHNFgm4SGlu2ahbjEFCs2mJisSSMSgHHEiwI4ghvuiyjbEwylSgtgoYb3IBzwnuceMKKyiJ30huLEFKW7O+BvFvVSABziKXXPZb6MWu3Ejhzii6NnfG935xJTbPQFpxklDjEBYkah48SKnjcHUFx3R8M1eIkZaeGogNXTTCE4BnPAJDggSg5wEuLC4PEqJeHlD0iC0qxJ6vr1WUC7S0gJcBnACEkg8TpGL2LNWFEOklYYFzYgukCxa498O5a5iUJxIBUhgcNmDZAG4GElvCA37pCUqlJxbuFDFkhJYuToLC9zFOkWvrDNmLJTgVhDBIIBSSpswODl2ucwBnZXSFQPVEkoIvjOEm3YSq9iCH5A5O8O6ytmT0tIKQMLrBS5Tr1ZYtiUQzcL8Iin6co+wQQC7Y/bqfnz/KlQQbH7dT8+f5UqCIMf0uSnrK/CsK/2FeJG6GXiSGJSHfCE9q7KF2ZuaJOFRS6sJBSAu3/tL4EG6VDLxYdN6TU82ZPr0iXMKP3JUsAdeoLUSk7mJGEFi2GWVZEliSIws3ZM8gJEqpO6QCqnnHd/5Uzcz9lY90WCjLqwSoEkFwoKAwrChYzMOih641zyvHhTpswLFVjkcYdg3/DmZjgpuMXZezaggFVPUYgkMrqJ4VY2vg/iJ8lDOJV0FRhS1POVnumnnix7csjB2Dmk6M0ELplMnA9wndVYOSgZL5rlndVlux9lS2DEb6Copbsqe5QW9RYcpPEkQwNLUerIqk3BD089RCgLKG5cEHAtJzziCZsmcw/2aoYOyeonlgo4sBOC6QoWGkBSRLCkskkoIAGL2bkJJHroU7HUHwj0qZvHCy1ZklghJYAqOiSWHPuyi8NjzznJqG1aROBPJ8G4nkL90CtjT3A6iacPYH7vPEtHNsDrVAK1qU+I8d0kOSf7NB/zH64Fp3b2f1H3185ivVHK32xeOzKkYimnqQr1phkTytT6IGHcH2R4TsOeGApp/tXkTyH4rODfPBIDAwEUp1MqwAslh7paD71H3x8WQLHM5jF75q9fkj3RP6IqmxGRUkqsWp52IjgTgZCdG/QPQVQSB1E8Yf8A08/COOEYHV3nPnAQhZzDjQW3jqyE+qOefjHzFYA6aXwhuJF1q5CLA2NUf+Xqd7N5M9z8tWCw5BydTE6dkzwf4E9wGCjTzylI4IRgc8n77wFVKTcqe9gPXI4JAsgc+GsBXowAF2d0j5R9c/FtnE6tkzz/AOHqGOYMidiVzWrBYPoPzj36Knh2p57jIinngDkgYLn4x/OAqY+8GzZYuV8paf1lD2j2gmo+DnsFEMFsGU2iwbHkbHhCv0PPsP3ae2bdTPZ+Mw4HUeX3wei6jMyKi+Z6ifiP/RupaA0tJsWVICVzjjWLJA4A2GmJrXVaIq/bC5jhwEal9wcioXmnklg/GPFJ1k1AlT6eeAnszOonliMgQUbwYM/+sV52z5oW/VzlkWChJn5aYT1YEoNbdBOeUBGSEuUkubO2FfPlJRy7R7svJU7JSlgBZknPN0pPhvr8OESiimpDCTNOHI/u88pBOeBJRvF/WPvtAihnFwZU+9y8qpYnishDzD8UQGo2F0gmU/7vJCECRgCpiziffxrdKhuqwslORJJaLm3ulcifJXJQtcpRY4iCE2L4VlBxS8QDcb5aRjpkqfhZMqpzuepnAl/ZSEtKTzBf3iK42ZOzMqeAnICnnv8A3Xlhuas8uQgLiKM9StUxSMSVjqUImJmKIUTjKhiISBZlquzuDaFE/ZoWQXCfaN1BauQd5q31y+ssTRTScIkz0pzbqZ5S/FRCHmH7co+CmnZ9TUOd0/ATgop4D4NpSWLWc56WgFcnZ8xGZSSr1CSo8AVnJH1+EM6DZyFB8ZIdsAzGTkeJz7jrEn7jMcJ6iYWyHUVCZKTxO5imFrfbpHmZRzS6hKqMYIIX1E8EtklCAjdS/EjLSAv0+yZaEqIdSrs510sNf0Y90W2iZocBIUyVXIy1vkxPhEVHNnKWOtkTklnxCRPwk/GZFi3D3E3q7QoZnWlaZU5Ts4EidfT/AJeds+fnRrFUySCkgEBQzGhAA9xIiOnCqZTygrAC+ZPmHdYuSxyiHY1Urqh1qJoLAAGRUOwyfcsfuEX/AN8T7M3/AOCo/DiDzX9J56QlYWi6gyMIZmdie1yfnGzpp2NCVM2JIU3Bw7e+Od1VNLxhXVzFp1SZFQxsbFkBw92f3Za2g6TSynfTMSoMD8BUAGwuHRYO9s4KtbH7dT8+f5UqCPOwl4uvWAoJVOJTiSpJI6uWHZQBZwR4QRA1ggggCCCCAIIIIAggggCCCCAIIIIAggggCCCCAIIIIAggggCCCCAIIIIAggggCCCCAIIIIAggggCCCCAIIIID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ISEBUUEhQWFRQWFhkVGBgYGBYYFxcXGBgYGBoXGBoYHSYfFxwjGhYYHy8gJCcpLCwsGh8xNjAqNSYrLCkBCQoKDgwOFw8PGikgHyQsKSkpKSwpKSksLCkpKSkpKSkpLCkpLCwsLCkpKSwpKSkpLCwpLCkpKSkpKSwpKSkpKf/AABEIALQBGAMBIgACEQEDEQH/xAAcAAACAwEBAQEAAAAAAAAAAAAABQMEBgcCAQj/xABOEAABAgQDBAYECwQHBgcAAAABAhEAAwQhEjFBBSJRYQYTMnGBkRVCUqEjYnJzlLHB0dPh8AcUM7M0NWOCkrLxJCVDU6LCRFRkg5Oj0v/EABkBAQEBAQEBAAAAAAAAAAAAAAABAgMEBf/EACIRAQEAAgICAwEAAwAAAAAAAAABAhEDIRIxBEFRIhMUsf/aAAwDAQACEQMRAD8A7iY8xHWVSZUtS1khKQ5YFR8AkEk8gIo+npfsT/o1T+HAMoIXenpfsT/o1T+HB6el+xP+jVP4cUMnhPtna0yQpLISpChm5cKDk2Ava/gYm9PS/Yn/AEap/DiptTacuZKUkIn4s0/7NU9oXH/D4/XEqXeunun6SAgFSc8sKgoe9jFum2zKWWCilXBQwk9z2Pg8ZJclRDoKUk3IIIc8x6pf84nExKrEZjskfoHwjn5V5pzZT22jwRlqPaUyWLHEAWKVH6lG6fqhrL6RSzbDOcM4EmctnDtiQgpPgY3MpXfDOZejSCF3p6X7E/6NU/hwenpfsT/o1T+HFbMYIXenpfsT/o1T+HB6el+xP+jVP4cUMYIXenpfsT/o1T+HB6el+xP+jVP4cAxghd6el+xP+jVP4cHp6X7E/wCjVP4cAxghd6el+xP+jVP4cHp6X7E/6NU/hwDGCF3p6X7E/wCjVP4cHp6X7E/6NU/hwDGCF3p6X7E/6NU/hwenpfsT/o1T+HAMYIXenpfsT/o1T+HB6el+xP8Ao1T+HAMYIXenpfsT/o1T+HB6el+xP+jVP4cAxghd6el+xP8Ao1T+HB6el+xP+jVP4cAxghd6el+xP+jVP4cHp6X7E/6NU/hwDGCF3p6X7E/6NU/hwenpfsT/AKNU/hwDIQRXoK9E1JKMW6opIUlaFAgAsUrAIsQctYIgp9KVNRzjwS/kRC6Zt5eJsSRwYC/m94YdKkk0c4DMoYd7iM/PpwFHEkqU5G8BblwA7s+cYyrhy2zWlo7Vm+2XGYGH3Wj2na00HtODk4SfshWqnw3xlGgA3h5Kdz3NACsI3mbQ5EcLG3g/KM7rh5Zfp7K2+r1kggZs4P2w1pa1EwOk+BsR3j9CMemrDgl0nIuOP58WixLUQXSWIukiLMq3jy2e1/bdEEKxhLpUb5WUe/IHPvfjCtckG+Agg2Iwgg+fuh3TbWVMAQQgEhnU5SeKcI15PFGr2ZMkpcqxoftAXSPjC9tH84Wb7i547/rFRlrLqSsM+R46eBytyiemqlJUlQzyPPVvcYhmocXUljxH24o8CbhYKL3DK5k2B4G/jGXGXV3GtTVFgqykEO4DEd4e47rjhFtJBuIV7CnjCpOqS/gr8wYuypaklQAGF3F2zuQAxs8dpXuxu5tYaBogTUb2FQwk5F3B5A8eRieK0GgaCCAGgaCCAGgaCCAGgaCB4AaBorV1UqWkFMtUx1AEJwuBd1bxDgNkL3iNG0gSo+oJaZmN8wcb2azBL+PKAutA0ZjYHThFVUKkiVMltdJW2+k4mUAMnwKtmGjTwA0DQRU2rMWmUVSyAU7xcOCkZi18r24awFpoo7X2iJSLNjNkhnudTyH3DWK2zekaZhCVDCScDuCMbOU8Qc+XOFu3R8Kq4vhTc5AgWPC+8DyPGM2sXLrcaHZ07HKQo3LX+ULK94MWWhX0eU8tXDrFNYixCVa8yYk21tpFNLxquSWSkZqP2AC5OkWNS7iTaW1JchGKYWGQAuSeAGsY+t2pPrlGXIQQkcykDL+IvJ+QfM2OYUmonV9UUp7RDlR7EpA048uJJ8ug7G2emmkJluN0byiwdRLlXmfqiij0KoVSZU2WsgqTPU5S7XRLVZ++CLmw5oUqoKSCDPNwXH8OUM4IivXST+izO4f5hE1fs5MwcFaEZ+PERD0k/oszuH+YQwglkvVZSfQqldpLD2hcHx++ICAL9pX68AI2REVVbLlH1B4W+qMXBwvD+Mrgc71+CRkPvPOI1SAC/Z4AZk8f9PGNHVSaeX2s/ZBUVHwBhRUzkk7kvAOJdS/rKR74zY5XDx91TSVpfFhIPMA/c/6eHVBt1SU/Cy5rDJYlqUG54H88oUqmBI7RTzyPnnFWdUrzlmYo8SVgeZUHhLpcMpjdtKiVTVDmStOLXAQ/95B+4HnFWo6PruMKFp8AfI298IJ+z5s0hUxYRkbOVg676i48IdUeyKsy3RVTB7IWy3HEkh+7P7tdV1njn9KNNULop6BOCxJU4CycWEEXSo6gFi9ywjbAxkKyqqpclSKuQahDF5kspcBtUhIYjiwhZ0Q6cJSnq5gWZYYIUwJSOeEl09xLX0aNyOuM8Zp0FaAQxjxKWbAg8HLXbu5RBS7ZkTDhRMQo8Ab+RvEs6hlrLrQlR+MAW7nyitJ4Iq9TgYpJwixSXNuIJuG8mi1AEEERVFUiWHWpKRxUQB74CWCFdR0mpkZzB4BR8bDKLVBtKVOTilLCxyzHeDcQFqFPShVQKWYaYPNwnD5HL3c84bQQHMdhVtWk79QuYML4iFJIVqkpO4R4eJeynaqlUtcKmZOmdTUlUqalz1aCoJKbPZJKT3OTqY6vU7HkrclAxHUWPfbM98cu6VSjNUujXKJllQlmc4GGaQVIUEZkWDnm0EajotQIRVYnclDB2ySMKUpbkpZ53jbRzPYfQ3aCZMlUxYC0IKCgrIIKVKwzElNirDhsrgMi8dHpQoISFl1YRiPxmv74KliOplYkKTxSR5hokggMHUkBlqcYSMYJJsLKcKAJIvk+vGLxp1TlSGupScRL3wyyUueLlSPInnGhqNky1vmHLlsi+bguIS9HgJSZi5lhKHUDUkIUo24lRWm0Z05TD9OFzZdLJdRZI8SpRuW4kl453M6+vqsCTvHeUXJTKlvkPuHaPjEfTLb614lqLYXCE2ZJOg4nifshnSVMujpxLkLEybM3p01NyeCUk2DOw4BzmY06NJM2lS0MsSkAOABhSLk6Y1DU87xkNtdKZiyXUw0SMgP1qbwpqK6ZMUEodSjkEhyTwSNTzjb9G+g8tATMqRjmllYSXQg5gN6xHEuHygJ/2eBQpl4klKuuW4IIIdKCM+TGCG2xhv1Pz5/lSoIijpJ/RZncP8whhC/pJ/RZncP8whhAEKdq7XKDhlh1a8E/nyiztSv6tNrqVlw7zyEZSZNW7JId7lnvmSeJ5ARnKuPJnrqPs6a114nNyQoOeZYh/K0fAVFmcPliuW1OVvOPaJIxMLtck5k6D6j5R7Rqrjl3aeefjHJ5dozIBUxu1yTqdB9sSpuX0GXPnHwJwpubnM8z+su6GVNsxhjnMhA9Um5+VwHLM+6LJtccbl6etl7O6w41jcBsD6xGp5fXDudUJQHUoJHEkCFE/aylWljAOJAfwTkPHyjO1m1WUerup95arkn7Wy5aRvcxdryYcWLWL27L9ULX8lJbzUwhHtTZdFPuqSpC/aR1aVHvAUyvERn59UtfaUo8gWHkIhwDgIx/lee/N/IcJ6G0/qT1p+LNSkh+XZ9xhbXUO0qYFQTMmIBsqTNWpxocBLs2gBjzJqFp7ClDk7j/AAm0NKDbwSxxGWo3LAlCj8kOPFgecanJt14/lY5e+iVPT6rSgjBNWGPakqfhmwfxi1RftSmzN1MoYxmSlaQnvc58o1w6TASDMIxYUqLpsCz6KunLnHOJyp02b1acU2csuogElywct2U5XNgI6S7eqWX0b7Q6Z1GHfmBPAIGAnxcn3+cLK+pq0p62ZT1CpbBXWFzum73uB5RvOi/Q2XSgLW0yeRdbWT8VAOQ55n3Q3l1AlkpUFJS7JUezkLPoHdn7uEVXIKDbKJuVu8iLolsoKSShQLhSSxBje1mwNnTV45kiWVe0UKSDzcABXfCfbX7P1EA0ExMsEuUTMS0NxSq6h3X8ICnS9LapCQnrAttVJdXcS9/KLUnp3PHaQhV+Ytrr9kZit6O7XlTCBTpmptvS1JKT/iUlQPeIjqJ1RKS86kqEDJ8GIeaXEBvqPpsFKZcthxSoP5Kb63itX7doRNE5cuZ1gYiyb6AneZxzI8YwM3b6AjEUTGdnKVACxPaZgbZR6l7YkrSVFraFnPdxgOqbN6XU05WFKsKjkFsH7iCUnzh1HG5CkrSCg28Ledw0OdldIqiQMKSlSB6pdvy8GHKBt0uCMRM6cTid1CBxcE/WoRbpunQVYyr5WVZ/FNhcQVqZ05KUlSiABmSWEc42ztnrDMSi0vrlrBuMTsH4+0L8X7vu2tsLm4lKdkvb1UtonnbM3Lxl6Gpn1dT+7yEOSHUTZKE6qUQ9oIq7RImqTiLISSWOaj90P+j+z5tcoICsEpCWKyLqfIJTYr78rRpNifsxlIIXUq65bvhDplDwzX4luUNOklIApKxqMLWAJSC19Dw+TEtS3U2u7C6MSKVPwYdZDKmKuo8vijkGEN4UbC2p1gwqLkAkH2khRTfnYP3w3gsuy7Y/bqfnz/KlQQbH7dT8+f5UqCCvPSmYE0c5RyCXPcCDFBXTandTlg9nKUvY33iG0HjFrpn/AFfU/NK0J9wue4RyvaExac8ZPxZSkJ/+1QPuijbVO35dQoqExISN0AKBVbPsk5nXgBHxE1LuMgLWPicu6OeSqgqzs2ipshI8in7I+q2qUGzD5M7/APEthGbhtxvFLd2ujy2IYFLkP2kjM8yGziWUEWxzpaByVjPDSw8y0c9kdJKgDdBVwxY18s+rv5w3ouk5/wCPJIuC6UrbvwqSGyGsPCE4sY3dLXUqBuOpYNnG+TxD5DmGAilWTysFU1TAXt2UjkDn35n3RXoZD76gxIsCGKU6DkSznwGkVNuVOUsHmodzYR9vhGMstOXLyanXpSqNoLWTchOgFrc2zLRWEfRBHDe3yssrld0QQQw2dTyih5hAOIgOprADh4wk2uGHldKAU2RIPKIpkpxYscweBi6ij67+GkJwm7lzfK7O2doYVmzJaZaiAxAs6iz8L2jWnWcWWuqxVZtZcp0rFtVjIh3GJjbheLvQ7pBLl4gRdSiSsdrRh3Z24mLv7qJm4w390vz4tzioroYZat1BB0KLp8vHk8bmXTtx8l8NSOg7P264z6xPH1h38fr5w0pquVOS6SFh2IbIjQg5F4xFBSzpIKsOI4RYKtmxBGZU137x3wyNqTETVTJZCCrMZgjgePHxi+evbv8A7Fwk8nR4q9SULBT2CWUnQHRQ4XsR498eyNqpnoCgRiAGJPA/dwMWp9OlYZQfhyPEEZGOsu3sllm4kEEQyFZh3Ys/gDfziaKrxOkJWkpUkKScwQCD4GMRtv8AZRImrVMkTDIUq5RhSuSe5FinwPhG6ggOA7Q2bOoJxl1IKcXYmpcIUBqG94MNZe0QGxZHJQYg+R+qOk9K9jy6rqpE0OiYZgLZhQQVJWDoQU+8vHJNtdEK6iUpGBc6QN4LlpUUsLupuyRqDaCHkuclXZIPd+rRYNVLSg4hhfMi+mfHhGLoq4E2mG+oN+TgwxqKjRSjfjcRR7qK9agUCYS+mQPNmj10C27MpqmdbFLWB1lt5gT2FWIbEdfvislIGZz0vFrZ8xKDbI+6A3a1S5xJkzhOHszAlUxLZM7FXc78QYhWksyQEufUVgIbIEKA5i+h1a+fUgKD+R/OLUratSguicvhvELLcisFozcWLjtoaWsNKtE2alaUKdKtxR1LLBD2OqbaEC0a+mqkTEhSFBSTkQXEc3PSmqYjGog5haUK/wCyKEitmpUVIdBOqWQPJIFuTRdNTp0vY/bqfnz/ACpUELegc5S5ExSiSoz1uT8lHGCI0s9Nz/u6qd/4K8s8tOcckFOh8SaJahqudMUkd5O6PfHXOmoPo6pZ36pTMWLtZjoXyjkwpwhZ65EqWfanzDOW/HAFD6osELIzxUcvglIXOV7sUSqnzW3CsjUoky5CP8RS/wBUe6icFjdmzp51TIR1UtPyjh++K0ieMbYJKPjLxVKx3AFn/uiKiKZNcb8wkjIGcqZ4BMuw8VCGXRjZomVCHQyR8ISqUAGSQwSpSlKdyLjnHifUHLHNWHyBlyEnm3aFuAjT9DaHAhayGKiBmo2SHYlRc3V7ozldRjO6h9UzwhClHJIJ8oy5mFTqOZue+NLtFBMpYGZSRGZTlHmyfM+Reo+wQQRh5AY+zFOcmGg0A4B/OPkWaKnmFQKA3NQ3Wzu4v4RY3hLl1EuxZQM177ocXtwvxsYa7RpTMQwN3BHA98eKKlWlWJXVuQQcKWOep1yi9HSR7ccdY+NL6PZCUEKJKlDwA8NYtfvKceDEMXDWPFfUpQguWcEDi7aRm8G6DxJ8gBfzIiemblMOpGtaMnM7SrNvGzu18nielqzLxKclTMEku5JzLnRvfFaJlXLlzmWMX9h7Q6melR7J3Vdx18Cx8I6HHLSHjpGyppVIlKOZlpJ/wiOnFfp6fhZ9XF7mUYJJdQJ1ClDLKzt5iIV1plslQKjmCAzjiXLD9Wi7C7aR3k9xGVnzZ+4GOz6CWXtRBO8Cnmpm8wS3jFyEkWdmzmUUE2bEnufeT3AkecB92rZdOeE1v8SVCGDQj6R7V6tUpOBSiVpUCGA3cw5Nyx/VnbUlciYDgLtY5ggs7F+REAo2z0Hoqq82SnF7aNxfipLP4vGMrP2aLWJn7pOxBKigJnDMp7WGYm7AuneScjeOk19X1ctS8yBYe0o2SnxLCPVHJwS0p4AP36nzcwHANp7MrKUtOlKlsdUuhXNMwApEU5G2gtQBTfmX97PH6QKXihV9HqWa/WU8lb+1LQT5tAcWpZySmyygjR7HuP3xalVhS7knwB8jijoG0P2VbPmJITLVKOipa1AjwUSPBoyW3P2T1MoBVLN6/wCIsJSvwU4B8SIJpDJnhScRtx5QGqTkCC+Vx9ZLQhqtn11JvVEqZLQThxeq+g3SQ8eTVS1oJTMBPslwr7jFHWv2dKelWWb4deoOiNRaCIP2VrehUf7eZ/2wRlTXpx/VtV8yvVtOOnfHIpMsy3YSEuXZKOuX/iWSn/q8I6506U2zKs8JCz5Jjin74suSABbW7HJXNBIYkZPFiGFSoKYTFqKXslcwqD8kpCUjuAMQz1IA3EhxZrpTqA7MVDEnDewJALRUmILMBiCk3SWC1AHI/wBtLNrZg5G4jwJrHRi4vZKgoM54BTAK4KAPGKLadoKCThwp4gAJJFuGoOJJ4ECOidF0NSoJ1dV3BZ7ODkWF+ccxQQ5vnovMuGN+/dVzwnWOpdHb0kn5Azz8ecYz9OXL6XahLoUOKSPdCvY9AlSCpaQXcB2IZhcc3eGlTJxoUl2cEWivslTS8J7SCUqHNyftji8uu5Smt2YqUAXCk5cCDpZy+sV5csq7IJ7gT9UaCpo+sWkk7iXJTxPPl+cWgIni43hlpXQ7GDAzAcWbaDkeMNE9zfrSPogiu2MmM1H2CPkeZ0vEkhyHBDjMcxFVWqVImSypwwc8sSePJ9Iz65gKQMISXdwScwHAByDiLdRNKAqWVEkl2yCbvmcyeUU5YdQDgPa+XjwvaMW/TzcuV34x8j6lLltdOZ0HJ4FAgsQQRmOGl/MQLQcOJizsDzAe0ZeeTvuDLz+qNn0a2m8uXLUGIQMJ0UAB5HVoxtTJUJaluFAZkKBLnvbWLSNr06kh1YSLBwQU9xZtBrHbint9H4mFnla6NENTRomdsO2VyG5hsjCXZXSUK7SkqTljToeCgMtb/VFvZe2+tOFSSlVyOBAbjcHejs96ObLwqKXdmYngePv8opyapa5qRIYnCXWQcASSA4ZsZdNgC2d4Y7XoEkKUWIbeSrsqZmHLLuL3izQUQQH9YgAtkAMgOUEIuk2ykdTvfCT5iky0KJYuSOwBZIABLDxeL+ya2nlyUkYUYrlI7RUGBtmTb6op1KzO2lLR6khCpn94gAE+fuMXtn0aJM9aUjtpxpJurNlJxG5zSf7xgpVXdID+8oE2WpEoHGlwcazk+EAuEku2dx3RoNqYupUUPiSMQ54d5vEAiM7NmqnVE2ol3/dcKZbZKzM0c3SPeI1aVhSQRcEOOYMASpoUkKGSgCO4hxCOvqKiWoup0aEgJtoCoDN7MQOL6RJsnbMlKDLVMSMClIBUQAUpNrmxIBYtwhmKuWpBUFJUi7kEKTbPKIlKZG3FJU01wkvcgBt6xdNjYh+4xYndKqRGc5L8N4nyAePNdPlyCOrQhK1XfCLaZBiSTbz7ooCrVjRPUN4qMspdx1YZwkcesa+rF2syJ6eavpfSTgZXVrnBVijACFDuJf3Rhqr9nRnrankLkIuwmYsI71KuO4PHXpCkkApZiHDNlEkVpl/2c7JXS0q5ExipE9YLFxcJUGLDRQj5DjY/bqfnz/KlQRBW6bk+jqpg56lbDiWsPOOIFKcQIsDjISdHtNk+TlPeOMdu6d/1ZVuHHULsLE7uQOkcVnTApJchQWlJxes4JSmaeaTuLHBjFgimpd8ZdICT1gzKRZE5I4p7KgOAyIePZW4awUSUkG6cZHH2JgD8iHithUC/ZKVsp8pazYk/EXr9wv4KiHa4LpwnRrmVqxHaSfzEVE0lbWJCWayg+QwHFqGslXxSDpHTOh9Q9KhLMUOliXIY8dc89Y5r6gU7KCUkuHxJBYTPAbihe0bfoBtDFLXLIIwqxJD5BmKeYFm5KTwjGfpz5J/LXwlrqzBNJl9ohlggs4ZjzLfZDlWUZMRwt0+fy53GdNFRbQTMDZKa4v7jkYtxkwWLixGRjRUFcJidMWo4flCXa8fJ5+/a1BBH2NOoivXLWJZKA6h7uJHEjhFiPkBm6Ilc5OJ1Xu98nPgHhzWyULSpLJUvCWyfgC+kKdo1RK1JSWQ5BAsFF94njf6opFI4CMb08s5JhuezpM6SlhMUFKSCkkpV4g2vwvC+ur+sIASyUvh4kZcLZZRWAj6FtnlkWzblz18Im99M3l8/59KlZLUoMlJJActwH+sLVWdwef8ApnFiftXq5ysJCkAsRxCS+MWyJ1S7aiGMmsk1Jwtvm5BYlmspKhmDYW55R6cJqPp8GFwwkpEiqUneQSk2uDe+QtpzNi8PaLbylAdYnEOKWBByIsb62sfixXqtkKBOtyz5nW/H6+BELigpBKe/mAXBchhmDwB1cxt3dQ2Ht5M0BKi7uy3DKvkRoWLXzYwylS1SwHViSAAXABGj2a0cbFcpIscOliWL8EmwPIWPsw72d06mAGXNLpUCkqJZgoNivcWfgOUQa3owvrKmpnHUpA5AuW8gj3xZ270vppG4VgzFAgJSxIJDB+F2jEVO3WozJlH4WpmnER6qLbv1gNpH3ZdLLpp4kYca1oxKmWAA3t0DhbTiIDRdD9v0qJBlrmpRMxkrSt0sTYAk27IGvGHiqoy5CUIUla2wpUGwhI9dWdkpZ+PjHLNs7OPXYUKUlaN3EkElQICkggF7Ajj3RFTBaScKkpUoFKihwFILEhSHdLnUeUB0zo1sGUECeU4pkwqWFKc7qzaxs5DX5mGlTMeYiUn5xXJKTbzW3kYp7P26hctAkpBWq3VvZGEAHEWskNYtfSFWxtqy5MycZs0MS4fETM3lB0C5YFKk62aCnM7Zi5s9RUWlhgkWc9k4ktl6wcxDt+QEIRhDJSMIZ2DFKhlc3TYDMtDSl2giZKTNQXQpOIFtO45d0e0Jxy99PaF09+kTSaRbLlkSUA8H8yT9sW4+JSwYR9eCl2x+3U/Pn+VKgg2P26n58/ypUEBU6ef1ZV5/wF5Z9k5c44xLllSSbaLxDvw9a3sEbsxOYLmO0dOv6sq7t8Au/Ddz8I4wEhBswSW3hcS5ihYjjKmAXfLwiwQS0qRMZNyHTgUXJSWJlE+tbeQdR3RDNpsJJF0KTitmUA58pkss/d3xLkpsLXCMBLEEX6rFoQRilr7wY+onEXOJt5Rs+uHrcPteqtHN+6o+U9SpNgoZguRYKI7XzcwZ8DF3Y20TTzUqZQYnEnigZpHx0AluKbcoXS/ZKUqFglsr3Mp88KnxJJ18YmM17hRLAl1doYbBeXbRYKGoGrxB1+XNCkhQLghweII08DGWiDoXt8J/2ebukn4P2QWcy0nge0nkptId7V2aQcaBa5UOHMfbHnzxfN+Rx36K4kp52BYULtpEcEcnhl1dtNR1iZiXGeo1EWIzWzirrU4SxJv8kXL/AK1jSx1l293Hl5Tb5FeunqTLUUhyMvv5tFmPK0uG42iujJwRembFmAsliNCSB5iPFRspaEYiU2NwHyJAd2uX0aOeq8P+LPtUintSqwItmbOz4X1I90S1NWEc1MSEjMtCKZUEkqK+04C2txwLTwa+RbO4y3x4bu3b43Bc75X1/wBQF8mBbv3ktmMN1NmFDe7w8fJZcgoJfhcqIGfBMxu5KomwByMLgB1I1Tlvyy9xkfr4x5JGbggmyjZKjwWc0K4Kse8Xj0vrL9Ht9aGxMtAcAuqztbEoODbJfHOGspUqd2QXcukuFpOrtcRnsF19oFt7VafljKajnf7IjROUjCtKsPqhlHAQPZUf4bH1VW+qAaVuyFEPwD2bF3qGShzH5xSl0gdmc9xvzbtGHdDUzpiMS5ZCcxMZsTsMtDnfI2hrsufLSMOEJVkSNTdyTnxzygE2wdgYJqpywUBGSSGuzlXJvtMaWmqUzEhSL94YjIsbPCjaO1hhVLNllRSeGEl3B5ps3OGdLKEqVezDEo+8+63hAYzpJUfDgsD8KogHVhhHddOelosV0tM2XvgoJG8CAVJI9YNrYZfbCSqrFLUonJRKmLEBySwByj2jaUwMMWWX6y90Bsf2frKaKagLZcybgSu9k4HK76BIJ8RCXpVtNKlFUt0pSkS5fHCkM9uNy3OHPRSlPV9rAua6gRfBLYdbNJIZO6AkHirlFmm6ISZ9ShctJSgDrMJLpSgkCS4U7lQSqYR3AxAw2BTKpaSTTzluucsLUnLq5aiHT4lgealaCNmuaB38ACfqjO0tAF1Ampu4WELVvKITgBW+jkluSQwvDvA00NkUl3u7FOHPvVBXrryp8I1ZzZubZ/VHrqD7Sn4/llE0EAr2AhjUDhPP8uVeCPex+3U/Pn+VKgiCr06P+7avIfALuchbM8o4jMlMVYQUvYg3SCrOUc3QvNKtCY7d05P+7avL+AvPLLXlHEwogNkQMABuCMzJUdQe0hUWCGZPBLF1hglQymKSkZK4TZbWPrB+cegR2gcKs8Tbqnsmax9VYdCxk5HhYnpxXuqwWlQ/iLSNQf8Amyznxu8V1YdC1i4UN11+sP7FbX9lTZZxURLkqA7Dg7rObKBdUp83feT4M7kR7lzMaQt98OVBVsTBsfexwr4hjHqbMADKSrCWBAzKUjInSbLbP1ktBUSyVFTpJd1tkxsmeB7KnZQ735B7BBAOEtupKXuDmEA+qoXUg69ngI2/Rvpe46upUkKAxIm5ImoBbFwSoa/ZGBSgkBhfCEMTYtfq345KQp8rXaLagGBxMHxBQyBLArbvYLRzfWJZtnLGZN3tGnwTC3ZO8O48PH7IrMdLk2HfwjL0e1ZssAKU0pOSVEEgnMJOiXFjwAsYbbK6UoTMBmIVqwTdWXaILEC5zbQx57x3b52fxcvLc9Nds7ZWA4lF1M1sg+ffDGE0rphSqSVY2AsSUqZ+Dhwe4GPqul1KG+EcnIBK38mi+Ndpx2dSHEEZ2d07pU5FSu4W7gXv4PCus/aAu/VygPlKcj5WQQO8vF8a1OPKtqpYAJJAAuSbADiTpGd2ztgTEFMghbMVkXbgQM1MQ9vyjG1+2p89usWW4MyHGiEDtnmX8M4ho6pUteNBIUHs7nmZhyD8OQvrG5h+us4p9p5ylLIJ3lG4AVc27co6i2XLTMfEKsTuly3BCznh+IsEuMsz430lFSwSyJr4mBYKOqpaskqfQ2PvihUSikqCkpxKLEEFKV64WPYXd/E247dpNPqzpfCm/wDaSj7iwPgRkxiIEEE2xHVtyYHYg5MX7vAxKZpxAhTYRhCslo+JNGo0f68hb2X0emT1EqTglntFmB+QOLOHybXQUUqVRWpKUg4g4RhcqSRduaOTONY1GztgypSesqcGLNnZAPMOQpV+4aQJnyKYESd5amGJSsV8gHPab2UxTXXlQWFrwqJS0wgEywMThQB+DSpxZJxukWORBxtSVPnylGQmZ1YITiQklaiQp8GoAYAke1yvnqtE2R1aVFpqZYxhTkgqUspSo8RLMsO75DQtsJX7QqaTKRKQqZXz0JAV+6yipy2ZIZCB4+EZLb9FtCfONSulVJkLvgUrHNFgm4SGlu2ahbjEFCs2mJisSSMSgHHEiwI4ghvuiyjbEwylSgtgoYb3IBzwnuceMKKyiJ30huLEFKW7O+BvFvVSABziKXXPZb6MWu3Ejhzii6NnfG935xJTbPQFpxklDjEBYkah48SKnjcHUFx3R8M1eIkZaeGogNXTTCE4BnPAJDggSg5wEuLC4PEqJeHlD0iC0qxJ6vr1WUC7S0gJcBnACEkg8TpGL2LNWFEOklYYFzYgukCxa498O5a5iUJxIBUhgcNmDZAG4GElvCA37pCUqlJxbuFDFkhJYuToLC9zFOkWvrDNmLJTgVhDBIIBSSpswODl2ucwBnZXSFQPVEkoIvjOEm3YSq9iCH5A5O8O6ytmT0tIKQMLrBS5Tr1ZYtiUQzcL8Iin6co+wQQC7Y/bqfnz/KlQQbH7dT8+f5UqCIMf0uSnrK/CsK/2FeJG6GXiSGJSHfCE9q7KF2ZuaJOFRS6sJBSAu3/tL4EG6VDLxYdN6TU82ZPr0iXMKP3JUsAdeoLUSk7mJGEFi2GWVZEliSIws3ZM8gJEqpO6QCqnnHd/5Uzcz9lY90WCjLqwSoEkFwoKAwrChYzMOih641zyvHhTpswLFVjkcYdg3/DmZjgpuMXZezaggFVPUYgkMrqJ4VY2vg/iJ8lDOJV0FRhS1POVnumnnix7csjB2Dmk6M0ELplMnA9wndVYOSgZL5rlndVlux9lS2DEb6Copbsqe5QW9RYcpPEkQwNLUerIqk3BD089RCgLKG5cEHAtJzziCZsmcw/2aoYOyeonlgo4sBOC6QoWGkBSRLCkskkoIAGL2bkJJHroU7HUHwj0qZvHCy1ZklghJYAqOiSWHPuyi8NjzznJqG1aROBPJ8G4nkL90CtjT3A6iacPYH7vPEtHNsDrVAK1qU+I8d0kOSf7NB/zH64Fp3b2f1H3185ivVHK32xeOzKkYimnqQr1phkTytT6IGHcH2R4TsOeGApp/tXkTyH4rODfPBIDAwEUp1MqwAslh7paD71H3x8WQLHM5jF75q9fkj3RP6IqmxGRUkqsWp52IjgTgZCdG/QPQVQSB1E8Yf8A08/COOEYHV3nPnAQhZzDjQW3jqyE+qOefjHzFYA6aXwhuJF1q5CLA2NUf+Xqd7N5M9z8tWCw5BydTE6dkzwf4E9wGCjTzylI4IRgc8n77wFVKTcqe9gPXI4JAsgc+GsBXowAF2d0j5R9c/FtnE6tkzz/AOHqGOYMidiVzWrBYPoPzj36Knh2p57jIinngDkgYLn4x/OAqY+8GzZYuV8paf1lD2j2gmo+DnsFEMFsGU2iwbHkbHhCv0PPsP3ae2bdTPZ+Mw4HUeX3wei6jMyKi+Z6ifiP/RupaA0tJsWVICVzjjWLJA4A2GmJrXVaIq/bC5jhwEal9wcioXmnklg/GPFJ1k1AlT6eeAnszOonliMgQUbwYM/+sV52z5oW/VzlkWChJn5aYT1YEoNbdBOeUBGSEuUkubO2FfPlJRy7R7svJU7JSlgBZknPN0pPhvr8OESiimpDCTNOHI/u88pBOeBJRvF/WPvtAihnFwZU+9y8qpYnishDzD8UQGo2F0gmU/7vJCECRgCpiziffxrdKhuqwslORJJaLm3ulcifJXJQtcpRY4iCE2L4VlBxS8QDcb5aRjpkqfhZMqpzuepnAl/ZSEtKTzBf3iK42ZOzMqeAnICnnv8A3Xlhuas8uQgLiKM9StUxSMSVjqUImJmKIUTjKhiISBZlquzuDaFE/ZoWQXCfaN1BauQd5q31y+ssTRTScIkz0pzbqZ5S/FRCHmH7co+CmnZ9TUOd0/ATgop4D4NpSWLWc56WgFcnZ8xGZSSr1CSo8AVnJH1+EM6DZyFB8ZIdsAzGTkeJz7jrEn7jMcJ6iYWyHUVCZKTxO5imFrfbpHmZRzS6hKqMYIIX1E8EtklCAjdS/EjLSAv0+yZaEqIdSrs510sNf0Y90W2iZocBIUyVXIy1vkxPhEVHNnKWOtkTklnxCRPwk/GZFi3D3E3q7QoZnWlaZU5Ts4EidfT/AJeds+fnRrFUySCkgEBQzGhAA9xIiOnCqZTygrAC+ZPmHdYuSxyiHY1Urqh1qJoLAAGRUOwyfcsfuEX/AN8T7M3/AOCo/DiDzX9J56QlYWi6gyMIZmdie1yfnGzpp2NCVM2JIU3Bw7e+Od1VNLxhXVzFp1SZFQxsbFkBw92f3Za2g6TSynfTMSoMD8BUAGwuHRYO9s4KtbH7dT8+f5UqCPOwl4uvWAoJVOJTiSpJI6uWHZQBZwR4QRA1ggggCCCCAIIIIAggggCCCCAIIIIAggggCCCCAIIIIAggggCCCCAIIIIAggggCCCCAIIIIAggggCCCCAIIIID/9k=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Sustainable Agriculture</a:t>
            </a:r>
            <a:endParaRPr lang="en-US" dirty="0"/>
          </a:p>
        </p:txBody>
      </p:sp>
      <p:sp>
        <p:nvSpPr>
          <p:cNvPr id="32774" name="AutoShape 6" descr="data:image/jpeg;base64,/9j/4AAQSkZJRgABAQAAAQABAAD/2wCEAAkGBhISEBUUEhQWFRQWFhkVGBgYGBYYFxcXGBgYGBoXGBoYHSYfFxwjGhYYHy8gJCcpLCwsGh8xNjAqNSYrLCkBCQoKDgwOFw8PGikgHyQsKSkpKSwpKSksLCkpKSkpKSkpLCkpLCwsLCkpKSwpKSkpLCwpLCkpKSkpKSwpKSkpKf/AABEIALQBGAMBIgACEQEDEQH/xAAcAAACAwEBAQEAAAAAAAAAAAAABQMEBgcCAQj/xABOEAABAgQDBAYECwQHBgcAAAABAhEAAwQhEjFBBSJRYQYTMnGBkRVCUqEjYnJzlLHB0dPh8AcUM7M0NWOCkrLxJCVDU6LCRFRkg5Oj0v/EABkBAQEBAQEBAAAAAAAAAAAAAAABAgMEBf/EACIRAQEAAgICAwEAAwAAAAAAAAABAhEDIRIxBEFRIhMUsf/aAAwDAQACEQMRAD8A7iY8xHWVSZUtS1khKQ5YFR8AkEk8gIo+npfsT/o1T+HAMoIXenpfsT/o1T+HB6el+xP+jVP4cUMnhPtna0yQpLISpChm5cKDk2Ava/gYm9PS/Yn/AEap/DiptTacuZKUkIn4s0/7NU9oXH/D4/XEqXeunun6SAgFSc8sKgoe9jFum2zKWWCilXBQwk9z2Pg8ZJclRDoKUk3IIIc8x6pf84nExKrEZjskfoHwjn5V5pzZT22jwRlqPaUyWLHEAWKVH6lG6fqhrL6RSzbDOcM4EmctnDtiQgpPgY3MpXfDOZejSCF3p6X7E/6NU/hwenpfsT/o1T+HFbMYIXenpfsT/o1T+HB6el+xP+jVP4cUMYIXenpfsT/o1T+HB6el+xP+jVP4cAxghd6el+xP+jVP4cHp6X7E/wCjVP4cAxghd6el+xP+jVP4cHp6X7E/6NU/hwDGCF3p6X7E/wCjVP4cHp6X7E/6NU/hwDGCF3p6X7E/6NU/hwenpfsT/o1T+HAMYIXenpfsT/o1T+HB6el+xP8Ao1T+HAMYIXenpfsT/o1T+HB6el+xP+jVP4cAxghd6el+xP8Ao1T+HB6el+xP+jVP4cAxghd6el+xP+jVP4cHp6X7E/6NU/hwDGCF3p6X7E/6NU/hwenpfsT/AKNU/hwDIQRXoK9E1JKMW6opIUlaFAgAsUrAIsQctYIgp9KVNRzjwS/kRC6Zt5eJsSRwYC/m94YdKkk0c4DMoYd7iM/PpwFHEkqU5G8BblwA7s+cYyrhy2zWlo7Vm+2XGYGH3Wj2na00HtODk4SfshWqnw3xlGgA3h5Kdz3NACsI3mbQ5EcLG3g/KM7rh5Zfp7K2+r1kggZs4P2w1pa1EwOk+BsR3j9CMemrDgl0nIuOP58WixLUQXSWIukiLMq3jy2e1/bdEEKxhLpUb5WUe/IHPvfjCtckG+Agg2Iwgg+fuh3TbWVMAQQgEhnU5SeKcI15PFGr2ZMkpcqxoftAXSPjC9tH84Wb7i547/rFRlrLqSsM+R46eBytyiemqlJUlQzyPPVvcYhmocXUljxH24o8CbhYKL3DK5k2B4G/jGXGXV3GtTVFgqykEO4DEd4e47rjhFtJBuIV7CnjCpOqS/gr8wYuypaklQAGF3F2zuQAxs8dpXuxu5tYaBogTUb2FQwk5F3B5A8eRieK0GgaCCAGgaCCAGgaCCAGgaCB4AaBorV1UqWkFMtUx1AEJwuBd1bxDgNkL3iNG0gSo+oJaZmN8wcb2azBL+PKAutA0ZjYHThFVUKkiVMltdJW2+k4mUAMnwKtmGjTwA0DQRU2rMWmUVSyAU7xcOCkZi18r24awFpoo7X2iJSLNjNkhnudTyH3DWK2zekaZhCVDCScDuCMbOU8Qc+XOFu3R8Kq4vhTc5AgWPC+8DyPGM2sXLrcaHZ07HKQo3LX+ULK94MWWhX0eU8tXDrFNYixCVa8yYk21tpFNLxquSWSkZqP2AC5OkWNS7iTaW1JchGKYWGQAuSeAGsY+t2pPrlGXIQQkcykDL+IvJ+QfM2OYUmonV9UUp7RDlR7EpA048uJJ8ug7G2emmkJluN0byiwdRLlXmfqiij0KoVSZU2WsgqTPU5S7XRLVZ++CLmw5oUqoKSCDPNwXH8OUM4IivXST+izO4f5hE1fs5MwcFaEZ+PERD0k/oszuH+YQwglkvVZSfQqldpLD2hcHx++ICAL9pX68AI2REVVbLlH1B4W+qMXBwvD+Mrgc71+CRkPvPOI1SAC/Z4AZk8f9PGNHVSaeX2s/ZBUVHwBhRUzkk7kvAOJdS/rKR74zY5XDx91TSVpfFhIPMA/c/6eHVBt1SU/Cy5rDJYlqUG54H88oUqmBI7RTzyPnnFWdUrzlmYo8SVgeZUHhLpcMpjdtKiVTVDmStOLXAQ/95B+4HnFWo6PruMKFp8AfI298IJ+z5s0hUxYRkbOVg676i48IdUeyKsy3RVTB7IWy3HEkh+7P7tdV1njn9KNNULop6BOCxJU4CycWEEXSo6gFi9ywjbAxkKyqqpclSKuQahDF5kspcBtUhIYjiwhZ0Q6cJSnq5gWZYYIUwJSOeEl09xLX0aNyOuM8Zp0FaAQxjxKWbAg8HLXbu5RBS7ZkTDhRMQo8Ab+RvEs6hlrLrQlR+MAW7nyitJ4Iq9TgYpJwixSXNuIJuG8mi1AEEERVFUiWHWpKRxUQB74CWCFdR0mpkZzB4BR8bDKLVBtKVOTilLCxyzHeDcQFqFPShVQKWYaYPNwnD5HL3c84bQQHMdhVtWk79QuYML4iFJIVqkpO4R4eJeynaqlUtcKmZOmdTUlUqalz1aCoJKbPZJKT3OTqY6vU7HkrclAxHUWPfbM98cu6VSjNUujXKJllQlmc4GGaQVIUEZkWDnm0EajotQIRVYnclDB2ySMKUpbkpZ53jbRzPYfQ3aCZMlUxYC0IKCgrIIKVKwzElNirDhsrgMi8dHpQoISFl1YRiPxmv74KliOplYkKTxSR5hokggMHUkBlqcYSMYJJsLKcKAJIvk+vGLxp1TlSGupScRL3wyyUueLlSPInnGhqNky1vmHLlsi+bguIS9HgJSZi5lhKHUDUkIUo24lRWm0Z05TD9OFzZdLJdRZI8SpRuW4kl453M6+vqsCTvHeUXJTKlvkPuHaPjEfTLb614lqLYXCE2ZJOg4nifshnSVMujpxLkLEybM3p01NyeCUk2DOw4BzmY06NJM2lS0MsSkAOABhSLk6Y1DU87xkNtdKZiyXUw0SMgP1qbwpqK6ZMUEodSjkEhyTwSNTzjb9G+g8tATMqRjmllYSXQg5gN6xHEuHygJ/2eBQpl4klKuuW4IIIdKCM+TGCG2xhv1Pz5/lSoIijpJ/RZncP8whhC/pJ/RZncP8whhAEKdq7XKDhlh1a8E/nyiztSv6tNrqVlw7zyEZSZNW7JId7lnvmSeJ5ARnKuPJnrqPs6a114nNyQoOeZYh/K0fAVFmcPliuW1OVvOPaJIxMLtck5k6D6j5R7Rqrjl3aeefjHJ5dozIBUxu1yTqdB9sSpuX0GXPnHwJwpubnM8z+su6GVNsxhjnMhA9Um5+VwHLM+6LJtccbl6etl7O6w41jcBsD6xGp5fXDudUJQHUoJHEkCFE/aylWljAOJAfwTkPHyjO1m1WUerup95arkn7Wy5aRvcxdryYcWLWL27L9ULX8lJbzUwhHtTZdFPuqSpC/aR1aVHvAUyvERn59UtfaUo8gWHkIhwDgIx/lee/N/IcJ6G0/qT1p+LNSkh+XZ9xhbXUO0qYFQTMmIBsqTNWpxocBLs2gBjzJqFp7ClDk7j/AAm0NKDbwSxxGWo3LAlCj8kOPFgecanJt14/lY5e+iVPT6rSgjBNWGPakqfhmwfxi1RftSmzN1MoYxmSlaQnvc58o1w6TASDMIxYUqLpsCz6KunLnHOJyp02b1acU2csuogElywct2U5XNgI6S7eqWX0b7Q6Z1GHfmBPAIGAnxcn3+cLK+pq0p62ZT1CpbBXWFzum73uB5RvOi/Q2XSgLW0yeRdbWT8VAOQ55n3Q3l1AlkpUFJS7JUezkLPoHdn7uEVXIKDbKJuVu8iLolsoKSShQLhSSxBje1mwNnTV45kiWVe0UKSDzcABXfCfbX7P1EA0ExMsEuUTMS0NxSq6h3X8ICnS9LapCQnrAttVJdXcS9/KLUnp3PHaQhV+Ytrr9kZit6O7XlTCBTpmptvS1JKT/iUlQPeIjqJ1RKS86kqEDJ8GIeaXEBvqPpsFKZcthxSoP5Kb63itX7doRNE5cuZ1gYiyb6AneZxzI8YwM3b6AjEUTGdnKVACxPaZgbZR6l7YkrSVFraFnPdxgOqbN6XU05WFKsKjkFsH7iCUnzh1HG5CkrSCg28Ledw0OdldIqiQMKSlSB6pdvy8GHKBt0uCMRM6cTid1CBxcE/WoRbpunQVYyr5WVZ/FNhcQVqZ05KUlSiABmSWEc42ztnrDMSi0vrlrBuMTsH4+0L8X7vu2tsLm4lKdkvb1UtonnbM3Lxl6Gpn1dT+7yEOSHUTZKE6qUQ9oIq7RImqTiLISSWOaj90P+j+z5tcoICsEpCWKyLqfIJTYr78rRpNifsxlIIXUq65bvhDplDwzX4luUNOklIApKxqMLWAJSC19Dw+TEtS3U2u7C6MSKVPwYdZDKmKuo8vijkGEN4UbC2p1gwqLkAkH2khRTfnYP3w3gsuy7Y/bqfnz/KlQQbH7dT8+f5UqCCvPSmYE0c5RyCXPcCDFBXTandTlg9nKUvY33iG0HjFrpn/AFfU/NK0J9wue4RyvaExac8ZPxZSkJ/+1QPuijbVO35dQoqExISN0AKBVbPsk5nXgBHxE1LuMgLWPicu6OeSqgqzs2ipshI8in7I+q2qUGzD5M7/APEthGbhtxvFLd2ujy2IYFLkP2kjM8yGziWUEWxzpaByVjPDSw8y0c9kdJKgDdBVwxY18s+rv5w3ouk5/wCPJIuC6UrbvwqSGyGsPCE4sY3dLXUqBuOpYNnG+TxD5DmGAilWTysFU1TAXt2UjkDn35n3RXoZD76gxIsCGKU6DkSznwGkVNuVOUsHmodzYR9vhGMstOXLyanXpSqNoLWTchOgFrc2zLRWEfRBHDe3yssrld0QQQw2dTyih5hAOIgOprADh4wk2uGHldKAU2RIPKIpkpxYscweBi6ij67+GkJwm7lzfK7O2doYVmzJaZaiAxAs6iz8L2jWnWcWWuqxVZtZcp0rFtVjIh3GJjbheLvQ7pBLl4gRdSiSsdrRh3Z24mLv7qJm4w390vz4tzioroYZat1BB0KLp8vHk8bmXTtx8l8NSOg7P264z6xPH1h38fr5w0pquVOS6SFh2IbIjQg5F4xFBSzpIKsOI4RYKtmxBGZU137x3wyNqTETVTJZCCrMZgjgePHxi+evbv8A7Fwk8nR4q9SULBT2CWUnQHRQ4XsR498eyNqpnoCgRiAGJPA/dwMWp9OlYZQfhyPEEZGOsu3sllm4kEEQyFZh3Ys/gDfziaKrxOkJWkpUkKScwQCD4GMRtv8AZRImrVMkTDIUq5RhSuSe5FinwPhG6ggOA7Q2bOoJxl1IKcXYmpcIUBqG94MNZe0QGxZHJQYg+R+qOk9K9jy6rqpE0OiYZgLZhQQVJWDoQU+8vHJNtdEK6iUpGBc6QN4LlpUUsLupuyRqDaCHkuclXZIPd+rRYNVLSg4hhfMi+mfHhGLoq4E2mG+oN+TgwxqKjRSjfjcRR7qK9agUCYS+mQPNmj10C27MpqmdbFLWB1lt5gT2FWIbEdfvislIGZz0vFrZ8xKDbI+6A3a1S5xJkzhOHszAlUxLZM7FXc78QYhWksyQEufUVgIbIEKA5i+h1a+fUgKD+R/OLUratSguicvhvELLcisFozcWLjtoaWsNKtE2alaUKdKtxR1LLBD2OqbaEC0a+mqkTEhSFBSTkQXEc3PSmqYjGog5haUK/wCyKEitmpUVIdBOqWQPJIFuTRdNTp0vY/bqfnz/ACpUELegc5S5ExSiSoz1uT8lHGCI0s9Nz/u6qd/4K8s8tOcckFOh8SaJahqudMUkd5O6PfHXOmoPo6pZ36pTMWLtZjoXyjkwpwhZ65EqWfanzDOW/HAFD6osELIzxUcvglIXOV7sUSqnzW3CsjUoky5CP8RS/wBUe6icFjdmzp51TIR1UtPyjh++K0ieMbYJKPjLxVKx3AFn/uiKiKZNcb8wkjIGcqZ4BMuw8VCGXRjZomVCHQyR8ISqUAGSQwSpSlKdyLjnHifUHLHNWHyBlyEnm3aFuAjT9DaHAhayGKiBmo2SHYlRc3V7ozldRjO6h9UzwhClHJIJ8oy5mFTqOZue+NLtFBMpYGZSRGZTlHmyfM+Reo+wQQRh5AY+zFOcmGg0A4B/OPkWaKnmFQKA3NQ3Wzu4v4RY3hLl1EuxZQM177ocXtwvxsYa7RpTMQwN3BHA98eKKlWlWJXVuQQcKWOep1yi9HSR7ccdY+NL6PZCUEKJKlDwA8NYtfvKceDEMXDWPFfUpQguWcEDi7aRm8G6DxJ8gBfzIiemblMOpGtaMnM7SrNvGzu18nielqzLxKclTMEku5JzLnRvfFaJlXLlzmWMX9h7Q6melR7J3Vdx18Cx8I6HHLSHjpGyppVIlKOZlpJ/wiOnFfp6fhZ9XF7mUYJJdQJ1ClDLKzt5iIV1plslQKjmCAzjiXLD9Wi7C7aR3k9xGVnzZ+4GOz6CWXtRBO8Cnmpm8wS3jFyEkWdmzmUUE2bEnufeT3AkecB92rZdOeE1v8SVCGDQj6R7V6tUpOBSiVpUCGA3cw5Nyx/VnbUlciYDgLtY5ggs7F+REAo2z0Hoqq82SnF7aNxfipLP4vGMrP2aLWJn7pOxBKigJnDMp7WGYm7AuneScjeOk19X1ctS8yBYe0o2SnxLCPVHJwS0p4AP36nzcwHANp7MrKUtOlKlsdUuhXNMwApEU5G2gtQBTfmX97PH6QKXihV9HqWa/WU8lb+1LQT5tAcWpZySmyygjR7HuP3xalVhS7knwB8jijoG0P2VbPmJITLVKOipa1AjwUSPBoyW3P2T1MoBVLN6/wCIsJSvwU4B8SIJpDJnhScRtx5QGqTkCC+Vx9ZLQhqtn11JvVEqZLQThxeq+g3SQ8eTVS1oJTMBPslwr7jFHWv2dKelWWb4deoOiNRaCIP2VrehUf7eZ/2wRlTXpx/VtV8yvVtOOnfHIpMsy3YSEuXZKOuX/iWSn/q8I6506U2zKs8JCz5Jjin74suSABbW7HJXNBIYkZPFiGFSoKYTFqKXslcwqD8kpCUjuAMQz1IA3EhxZrpTqA7MVDEnDewJALRUmILMBiCk3SWC1AHI/wBtLNrZg5G4jwJrHRi4vZKgoM54BTAK4KAPGKLadoKCThwp4gAJJFuGoOJJ4ECOidF0NSoJ1dV3BZ7ODkWF+ccxQQ5vnovMuGN+/dVzwnWOpdHb0kn5Azz8ecYz9OXL6XahLoUOKSPdCvY9AlSCpaQXcB2IZhcc3eGlTJxoUl2cEWivslTS8J7SCUqHNyftji8uu5Smt2YqUAXCk5cCDpZy+sV5csq7IJ7gT9UaCpo+sWkk7iXJTxPPl+cWgIni43hlpXQ7GDAzAcWbaDkeMNE9zfrSPogiu2MmM1H2CPkeZ0vEkhyHBDjMcxFVWqVImSypwwc8sSePJ9Iz65gKQMISXdwScwHAByDiLdRNKAqWVEkl2yCbvmcyeUU5YdQDgPa+XjwvaMW/TzcuV34x8j6lLltdOZ0HJ4FAgsQQRmOGl/MQLQcOJizsDzAe0ZeeTvuDLz+qNn0a2m8uXLUGIQMJ0UAB5HVoxtTJUJaluFAZkKBLnvbWLSNr06kh1YSLBwQU9xZtBrHbint9H4mFnla6NENTRomdsO2VyG5hsjCXZXSUK7SkqTljToeCgMtb/VFvZe2+tOFSSlVyOBAbjcHejs96ObLwqKXdmYngePv8opyapa5qRIYnCXWQcASSA4ZsZdNgC2d4Y7XoEkKUWIbeSrsqZmHLLuL3izQUQQH9YgAtkAMgOUEIuk2ykdTvfCT5iky0KJYuSOwBZIABLDxeL+ya2nlyUkYUYrlI7RUGBtmTb6op1KzO2lLR6khCpn94gAE+fuMXtn0aJM9aUjtpxpJurNlJxG5zSf7xgpVXdID+8oE2WpEoHGlwcazk+EAuEku2dx3RoNqYupUUPiSMQ54d5vEAiM7NmqnVE2ol3/dcKZbZKzM0c3SPeI1aVhSQRcEOOYMASpoUkKGSgCO4hxCOvqKiWoup0aEgJtoCoDN7MQOL6RJsnbMlKDLVMSMClIBUQAUpNrmxIBYtwhmKuWpBUFJUi7kEKTbPKIlKZG3FJU01wkvcgBt6xdNjYh+4xYndKqRGc5L8N4nyAePNdPlyCOrQhK1XfCLaZBiSTbz7ooCrVjRPUN4qMspdx1YZwkcesa+rF2syJ6eavpfSTgZXVrnBVijACFDuJf3Rhqr9nRnrankLkIuwmYsI71KuO4PHXpCkkApZiHDNlEkVpl/2c7JXS0q5ExipE9YLFxcJUGLDRQj5DjY/bqfnz/KlQRBW6bk+jqpg56lbDiWsPOOIFKcQIsDjISdHtNk+TlPeOMdu6d/1ZVuHHULsLE7uQOkcVnTApJchQWlJxes4JSmaeaTuLHBjFgimpd8ZdICT1gzKRZE5I4p7KgOAyIePZW4awUSUkG6cZHH2JgD8iHithUC/ZKVsp8pazYk/EXr9wv4KiHa4LpwnRrmVqxHaSfzEVE0lbWJCWayg+QwHFqGslXxSDpHTOh9Q9KhLMUOliXIY8dc89Y5r6gU7KCUkuHxJBYTPAbihe0bfoBtDFLXLIIwqxJD5BmKeYFm5KTwjGfpz5J/LXwlrqzBNJl9ohlggs4ZjzLfZDlWUZMRwt0+fy53GdNFRbQTMDZKa4v7jkYtxkwWLixGRjRUFcJidMWo4flCXa8fJ5+/a1BBH2NOoivXLWJZKA6h7uJHEjhFiPkBm6Ilc5OJ1Xu98nPgHhzWyULSpLJUvCWyfgC+kKdo1RK1JSWQ5BAsFF94njf6opFI4CMb08s5JhuezpM6SlhMUFKSCkkpV4g2vwvC+ur+sIASyUvh4kZcLZZRWAj6FtnlkWzblz18Im99M3l8/59KlZLUoMlJJActwH+sLVWdwef8ApnFiftXq5ysJCkAsRxCS+MWyJ1S7aiGMmsk1Jwtvm5BYlmspKhmDYW55R6cJqPp8GFwwkpEiqUneQSk2uDe+QtpzNi8PaLbylAdYnEOKWBByIsb62sfixXqtkKBOtyz5nW/H6+BELigpBKe/mAXBchhmDwB1cxt3dQ2Ht5M0BKi7uy3DKvkRoWLXzYwylS1SwHViSAAXABGj2a0cbFcpIscOliWL8EmwPIWPsw72d06mAGXNLpUCkqJZgoNivcWfgOUQa3owvrKmpnHUpA5AuW8gj3xZ270vppG4VgzFAgJSxIJDB+F2jEVO3WozJlH4WpmnER6qLbv1gNpH3ZdLLpp4kYca1oxKmWAA3t0DhbTiIDRdD9v0qJBlrmpRMxkrSt0sTYAk27IGvGHiqoy5CUIUla2wpUGwhI9dWdkpZ+PjHLNs7OPXYUKUlaN3EkElQICkggF7Ajj3RFTBaScKkpUoFKihwFILEhSHdLnUeUB0zo1sGUECeU4pkwqWFKc7qzaxs5DX5mGlTMeYiUn5xXJKTbzW3kYp7P26hctAkpBWq3VvZGEAHEWskNYtfSFWxtqy5MycZs0MS4fETM3lB0C5YFKk62aCnM7Zi5s9RUWlhgkWc9k4ktl6wcxDt+QEIRhDJSMIZ2DFKhlc3TYDMtDSl2giZKTNQXQpOIFtO45d0e0Jxy99PaF09+kTSaRbLlkSUA8H8yT9sW4+JSwYR9eCl2x+3U/Pn+VKgg2P26n58/ypUEBU6ef1ZV5/wF5Z9k5c44xLllSSbaLxDvw9a3sEbsxOYLmO0dOv6sq7t8Au/Ddz8I4wEhBswSW3hcS5ihYjjKmAXfLwiwQS0qRMZNyHTgUXJSWJlE+tbeQdR3RDNpsJJF0KTitmUA58pkss/d3xLkpsLXCMBLEEX6rFoQRilr7wY+onEXOJt5Rs+uHrcPteqtHN+6o+U9SpNgoZguRYKI7XzcwZ8DF3Y20TTzUqZQYnEnigZpHx0AluKbcoXS/ZKUqFglsr3Mp88KnxJJ18YmM17hRLAl1doYbBeXbRYKGoGrxB1+XNCkhQLghweII08DGWiDoXt8J/2ebukn4P2QWcy0nge0nkptId7V2aQcaBa5UOHMfbHnzxfN+Rx36K4kp52BYULtpEcEcnhl1dtNR1iZiXGeo1EWIzWzirrU4SxJv8kXL/AK1jSx1l293Hl5Tb5FeunqTLUUhyMvv5tFmPK0uG42iujJwRembFmAsliNCSB5iPFRspaEYiU2NwHyJAd2uX0aOeq8P+LPtUintSqwItmbOz4X1I90S1NWEc1MSEjMtCKZUEkqK+04C2txwLTwa+RbO4y3x4bu3b43Bc75X1/wBQF8mBbv3ktmMN1NmFDe7w8fJZcgoJfhcqIGfBMxu5KomwByMLgB1I1Tlvyy9xkfr4x5JGbggmyjZKjwWc0K4Kse8Xj0vrL9Ht9aGxMtAcAuqztbEoODbJfHOGspUqd2QXcukuFpOrtcRnsF19oFt7VafljKajnf7IjROUjCtKsPqhlHAQPZUf4bH1VW+qAaVuyFEPwD2bF3qGShzH5xSl0gdmc9xvzbtGHdDUzpiMS5ZCcxMZsTsMtDnfI2hrsufLSMOEJVkSNTdyTnxzygE2wdgYJqpywUBGSSGuzlXJvtMaWmqUzEhSL94YjIsbPCjaO1hhVLNllRSeGEl3B5ps3OGdLKEqVezDEo+8+63hAYzpJUfDgsD8KogHVhhHddOelosV0tM2XvgoJG8CAVJI9YNrYZfbCSqrFLUonJRKmLEBySwByj2jaUwMMWWX6y90Bsf2frKaKagLZcybgSu9k4HK76BIJ8RCXpVtNKlFUt0pSkS5fHCkM9uNy3OHPRSlPV9rAua6gRfBLYdbNJIZO6AkHirlFmm6ISZ9ShctJSgDrMJLpSgkCS4U7lQSqYR3AxAw2BTKpaSTTzluucsLUnLq5aiHT4lgealaCNmuaB38ACfqjO0tAF1Ampu4WELVvKITgBW+jkluSQwvDvA00NkUl3u7FOHPvVBXrryp8I1ZzZubZ/VHrqD7Sn4/llE0EAr2AhjUDhPP8uVeCPex+3U/Pn+VKgiCr06P+7avIfALuchbM8o4jMlMVYQUvYg3SCrOUc3QvNKtCY7d05P+7avL+AvPLLXlHEwogNkQMABuCMzJUdQe0hUWCGZPBLF1hglQymKSkZK4TZbWPrB+cegR2gcKs8Tbqnsmax9VYdCxk5HhYnpxXuqwWlQ/iLSNQf8Amyznxu8V1YdC1i4UN11+sP7FbX9lTZZxURLkqA7Dg7rObKBdUp83feT4M7kR7lzMaQt98OVBVsTBsfexwr4hjHqbMADKSrCWBAzKUjInSbLbP1ktBUSyVFTpJd1tkxsmeB7KnZQ735B7BBAOEtupKXuDmEA+qoXUg69ngI2/Rvpe46upUkKAxIm5ImoBbFwSoa/ZGBSgkBhfCEMTYtfq345KQp8rXaLagGBxMHxBQyBLArbvYLRzfWJZtnLGZN3tGnwTC3ZO8O48PH7IrMdLk2HfwjL0e1ZssAKU0pOSVEEgnMJOiXFjwAsYbbK6UoTMBmIVqwTdWXaILEC5zbQx57x3b52fxcvLc9Nds7ZWA4lF1M1sg+ffDGE0rphSqSVY2AsSUqZ+Dhwe4GPqul1KG+EcnIBK38mi+Ndpx2dSHEEZ2d07pU5FSu4W7gXv4PCus/aAu/VygPlKcj5WQQO8vF8a1OPKtqpYAJJAAuSbADiTpGd2ztgTEFMghbMVkXbgQM1MQ9vyjG1+2p89usWW4MyHGiEDtnmX8M4ho6pUteNBIUHs7nmZhyD8OQvrG5h+us4p9p5ylLIJ3lG4AVc27co6i2XLTMfEKsTuly3BCznh+IsEuMsz430lFSwSyJr4mBYKOqpaskqfQ2PvihUSikqCkpxKLEEFKV64WPYXd/E247dpNPqzpfCm/wDaSj7iwPgRkxiIEEE2xHVtyYHYg5MX7vAxKZpxAhTYRhCslo+JNGo0f68hb2X0emT1EqTglntFmB+QOLOHybXQUUqVRWpKUg4g4RhcqSRduaOTONY1GztgypSesqcGLNnZAPMOQpV+4aQJnyKYESd5amGJSsV8gHPab2UxTXXlQWFrwqJS0wgEywMThQB+DSpxZJxukWORBxtSVPnylGQmZ1YITiQklaiQp8GoAYAke1yvnqtE2R1aVFpqZYxhTkgqUspSo8RLMsO75DQtsJX7QqaTKRKQqZXz0JAV+6yipy2ZIZCB4+EZLb9FtCfONSulVJkLvgUrHNFgm4SGlu2ahbjEFCs2mJisSSMSgHHEiwI4ghvuiyjbEwylSgtgoYb3IBzwnuceMKKyiJ30huLEFKW7O+BvFvVSABziKXXPZb6MWu3Ejhzii6NnfG935xJTbPQFpxklDjEBYkah48SKnjcHUFx3R8M1eIkZaeGogNXTTCE4BnPAJDggSg5wEuLC4PEqJeHlD0iC0qxJ6vr1WUC7S0gJcBnACEkg8TpGL2LNWFEOklYYFzYgukCxa498O5a5iUJxIBUhgcNmDZAG4GElvCA37pCUqlJxbuFDFkhJYuToLC9zFOkWvrDNmLJTgVhDBIIBSSpswODl2ucwBnZXSFQPVEkoIvjOEm3YSq9iCH5A5O8O6ytmT0tIKQMLrBS5Tr1ZYtiUQzcL8Iin6co+wQQC7Y/bqfnz/KlQQbH7dT8+f5UqCIMf0uSnrK/CsK/2FeJG6GXiSGJSHfCE9q7KF2ZuaJOFRS6sJBSAu3/tL4EG6VDLxYdN6TU82ZPr0iXMKP3JUsAdeoLUSk7mJGEFi2GWVZEliSIws3ZM8gJEqpO6QCqnnHd/5Uzcz9lY90WCjLqwSoEkFwoKAwrChYzMOih641zyvHhTpswLFVjkcYdg3/DmZjgpuMXZezaggFVPUYgkMrqJ4VY2vg/iJ8lDOJV0FRhS1POVnumnnix7csjB2Dmk6M0ELplMnA9wndVYOSgZL5rlndVlux9lS2DEb6Copbsqe5QW9RYcpPEkQwNLUerIqk3BD089RCgLKG5cEHAtJzziCZsmcw/2aoYOyeonlgo4sBOC6QoWGkBSRLCkskkoIAGL2bkJJHroU7HUHwj0qZvHCy1ZklghJYAqOiSWHPuyi8NjzznJqG1aROBPJ8G4nkL90CtjT3A6iacPYH7vPEtHNsDrVAK1qU+I8d0kOSf7NB/zH64Fp3b2f1H3185ivVHK32xeOzKkYimnqQr1phkTytT6IGHcH2R4TsOeGApp/tXkTyH4rODfPBIDAwEUp1MqwAslh7paD71H3x8WQLHM5jF75q9fkj3RP6IqmxGRUkqsWp52IjgTgZCdG/QPQVQSB1E8Yf8A08/COOEYHV3nPnAQhZzDjQW3jqyE+qOefjHzFYA6aXwhuJF1q5CLA2NUf+Xqd7N5M9z8tWCw5BydTE6dkzwf4E9wGCjTzylI4IRgc8n77wFVKTcqe9gPXI4JAsgc+GsBXowAF2d0j5R9c/FtnE6tkzz/AOHqGOYMidiVzWrBYPoPzj36Knh2p57jIinngDkgYLn4x/OAqY+8GzZYuV8paf1lD2j2gmo+DnsFEMFsGU2iwbHkbHhCv0PPsP3ae2bdTPZ+Mw4HUeX3wei6jMyKi+Z6ifiP/RupaA0tJsWVICVzjjWLJA4A2GmJrXVaIq/bC5jhwEal9wcioXmnklg/GPFJ1k1AlT6eeAnszOonliMgQUbwYM/+sV52z5oW/VzlkWChJn5aYT1YEoNbdBOeUBGSEuUkubO2FfPlJRy7R7svJU7JSlgBZknPN0pPhvr8OESiimpDCTNOHI/u88pBOeBJRvF/WPvtAihnFwZU+9y8qpYnishDzD8UQGo2F0gmU/7vJCECRgCpiziffxrdKhuqwslORJJaLm3ulcifJXJQtcpRY4iCE2L4VlBxS8QDcb5aRjpkqfhZMqpzuepnAl/ZSEtKTzBf3iK42ZOzMqeAnICnnv8A3Xlhuas8uQgLiKM9StUxSMSVjqUImJmKIUTjKhiISBZlquzuDaFE/ZoWQXCfaN1BauQd5q31y+ssTRTScIkz0pzbqZ5S/FRCHmH7co+CmnZ9TUOd0/ATgop4D4NpSWLWc56WgFcnZ8xGZSSr1CSo8AVnJH1+EM6DZyFB8ZIdsAzGTkeJz7jrEn7jMcJ6iYWyHUVCZKTxO5imFrfbpHmZRzS6hKqMYIIX1E8EtklCAjdS/EjLSAv0+yZaEqIdSrs510sNf0Y90W2iZocBIUyVXIy1vkxPhEVHNnKWOtkTklnxCRPwk/GZFi3D3E3q7QoZnWlaZU5Ts4EidfT/AJeds+fnRrFUySCkgEBQzGhAA9xIiOnCqZTygrAC+ZPmHdYuSxyiHY1Urqh1qJoLAAGRUOwyfcsfuEX/AN8T7M3/AOCo/DiDzX9J56QlYWi6gyMIZmdie1yfnGzpp2NCVM2JIU3Bw7e+Od1VNLxhXVzFp1SZFQxsbFkBw92f3Za2g6TSynfTMSoMD8BUAGwuHRYO9s4KtbH7dT8+f5UqCPOwl4uvWAoJVOJTiSpJI6uWHZQBZwR4QRA1ggggCCCCAIIIIAggggCCCCAIIIIAggggCCCCAIIIIAggggCCCCAIIIIAggggCCCCAIIIIAggggCCCCAIIIID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6" name="Picture 8" descr="http://www.worldwatch.org/brain/images/pubs/mag/features/194-essa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429000"/>
            <a:ext cx="4352925" cy="2809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growing plants and animals without using synthetic fertilizers, pesticides, growth hormones, or antibiotics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Agriculture</a:t>
            </a:r>
            <a:endParaRPr lang="en-US" dirty="0"/>
          </a:p>
        </p:txBody>
      </p:sp>
      <p:sp>
        <p:nvSpPr>
          <p:cNvPr id="34820" name="AutoShape 4" descr="data:image/jpeg;base64,/9j/4AAQSkZJRgABAQAAAQABAAD/2wCEAAkGBxQTEhUUExQWFhUWGSAaGBcYFx4dHhwaHhsaHxodHxoYHiggGBslHxceITIiJSstLi4uGCAzODMsNygtLiwBCgoKDg0OGxAQGywkHyQtLCwrLDgsLSwsLTcsLCwsLCwsLDQvLCwvLDQsLC8sLCwvLCwsLCwsLDQvLCwsLCwsLP/AABEIAK0BJAMBIgACEQEDEQH/xAAcAAACAwEBAQEAAAAAAAAAAAAABQQGBwMCAQj/xABAEAACAQIEBAQDBgQFBAEFAAABAhEAAwQSITEFBkFREyJhcTKBkQdCUqGx8BRiweEjcoLR8SQzQ5IVNFNjosL/xAAaAQACAwEBAAAAAAAAAAAAAAAAAwECBAUG/8QAMBEAAgIBBAADBgUFAQAAAAAAAAECEQMEEiExE0FRBSJhcZHwFIGxwdEjMkKh4RX/2gAMAwEAAhEDEQA/ANwooooAKKKUc1WbxwzthmK37f8AiW+zFdSjD7wYSsdyDuBQA3oqicl/aImLu+DdUWmcA2jOjGBmSe8yQeo03GrS9zpYGHv3Qyl7LXV8ORMo7IsiZAYhdf5qqppqyu5FnoqFh74t2rQvOM7BVk7tcI1gDckyYGw9BU2rFgooooAKKKKACiiigAooooAKKKKACiiigAopNzDzFbwnh+ICS50joMyhj8g0x1pZiOfcN4aPbOZmBc29iiLJctvBAUx306Gaq5xTqwLZRXDA41LyB7TBkJIDDupIP5g13qwBRRRQAUUUUAFFFFABRRRQAUUUUAFFFFABRRRQAUUUUAeL1vMpEkT1BIPyI2qlcyXOI4RTctt/FWlE5goW8gH4lUZLyd/KD6r8VXioHGb95LZaxbFxhqUJgkdcvQt6Eie9Q0Q0fnHi16b5uWxlW42dcp+EkgnKRqMrzHUQB0r4txyLhYku5DN3MuGaY/mE074/dF649y3bW3OtyzBRlcGGbwzIA2zZWaDqYmKQpix4mg1O49jWWUBLXJr3KnGhjL9/iV2RYtEYfCodwWy5zGxuOzKuneOlaEp+VYJyljrl3+D4faLoqYl3uOpjQgsSCvwwuYT3YH7s1vNtwR5SCPQzWmI5HuiiirEhRRWY4jn69hsVct3YuqrFYWBChviBAMtE6E70vJljjq/MrKaj2adRUO5xO0qK7uLavEZ/KdY6Nr1qTauqwlSGHcGR+VXtFrPdFFIuduLXMLhHu2wM0qoJ2XMwGaPvHXb1obpWyG6HtFZNiOacbbyv/EB9NUyL5uuyj5SI6Cr5f5vwiKrNd0YA6KTE9GgeU+h2pMNRCRVTTHtFQOD8XtYm2HtneZUxmEGDInT9DoRvU+nJ3yi5nf2vWxGEM6m4VA665TPsMv51mlvEFBnIiLbZjp8MkH01k1pf2o3P8bCiNVW406aaAjf/ACR86y/iShLWUQIKJOxgtqJOmwkzWDLL+q0VcvI3nkrDeHgMKsQfCViP5mGZvzY07qNwy0Vs2lO6ooMeigV9xuOt2VzXbiW1/E7BR9TW9cIsSKKj4rGpbtNdZhkVc0g6EdI7z/WqRieJNimhyypvlBIgdBp1P77Vk1eshp0r5b8hmPG5l/pVxrmTDYQot+6EZ/hWCzH/AEqCQPU6VmvH8ddYeBZLyZACsRoN9Z0HrVXtcrm45VGh7aG7cZRvqoCj67+ppWP2jGa6ol4qfJ+h6K54YDIuWcuURJJMRpJOpPqa6V0RQUUUUAFFFFABRRRQAUUUUAFFFFABRRRQBn32rWMH4c3WFvElSbbeG7Z40ytkHWYDHVZnaQcaxGRVnM5MQJg9uoEnbrX6B525W/jbeVLgtPsbnhq7FNfIM0FZOujD1mvz7xrhN3DOy3FYQYAu5c5UzDG2pJG0xMepFLfYuS5IoLeGEzRmMuqklmBIgQN9Y8u5r9EfZzw8WcGqjCfwoJnKXV3fSM9wqAM5jUdNtIivzeRDEEAz1ZWE6iNiMqmI6GD0rafs450wqIuGNm3h2ZtDanwmYkL95iUPuSDEzrUKST5LxT7NQr47gAkkAASSdgOpqNxTiNvD2mu3Wyou59zAAA3JJAj1rF+fucnxZC286WV0Kk6MSdC0emkTHrRkyqHzKymol/4pzyjZlwc3ntkM5VQRkDAvlBIZ5WdUDAVn/MfE7OKvJesWxZuKRnXSC0yG2AZvQjWBVd4Zdt3bwUi4X3MCAAoJnWM07QB36UWbnh3UEktEkmVAMToSde2nrWLJklLhiJSb7L1iuL374CYko3hsTOQBzOmXTSIjTrpO1WfkNrynIwueAVPgkBDbkN55IGcNO0mDLdqyi9xNyA1wAJ8S3A5JjvDb/I9B6VacXz/igiCy6AJ5TCyHAjK3+JLAx69ariltlvm2RB09zL7zPzfaw1lntlLlxbgtFM3wtu2bqIUE9JIAkTNZXzdzK15VBuG5klgM3llmJkqfgKsQqgkwBA9UXMmOF7ErfYyXH+KUiCIAEAQATuT6ClGMcFCqgiZ+e0So7R++jp5PE+Q/+4k4zjt05s0kLoUKmIPY7j3PemODEaWkzgnygzozABhmJ8wGswdxSPg9sMxtOSCNJBMex7iQBTE3WLqp0fxMokiTB3HXsAYpU41wirj5Fk4Tx98Ji7ThB0W71ORiMxCyI0EiD0EzrO6YXFJcXNbdXU9VYEfUV+Xr/EhbvuMueGKA5tQoZsvuYgVduVcFjQ9u7YviwD8akEnICsAqQVLGTAMRTceXw0lItF0OftAu5sfcBOiWVTfYsQf0aqXdTxHtWyP+5eS3p6qBPyLA1duYuXbl6/evC4ALrBlXLJhRGpkUk4Hwa+cfZa5Zfw7Vw3XYAQcqykTAJLKojoN6z/3ZW/Kyv+ReubftEs4S4bFtPFuro2sKhgEAmDmOo0H1FZDzHzFdxdwXMQ0sogACAB6L07/12rjzEG/isSzBlLXWYZ4DQzEiQCRsehjTSkV25L5dxEdjr76GtspOQStmm8Gxl23wxLd0Oq3MWcgcETaW2H8s6lS+vbem1m5lt6MZI+eu3zgVWOLc2HEYPCWnDG/hyc1wxlZcrKIMyWjLMjXzGotjjY84noYPXbQR6a1y9fglOakuqN+nyRUastHDwAr3nHx/CeyCf1if9QqPy9iRaF+450vJctj0J1T81Ar5fxq/wxImFWI+X6RSZcaDatpJkkHQEmZB0A6msWDcm2vWhuSq56Nb5P4z4iLZb4lWVPdRAg+okVZax7g9+/av2brWbqIhYh2tkKQVIgxOUa7nTSrzwbnGzcfwrrojtJToGA31Jide+o9q7ukyvYoz7+6MU5RvgtFFFFbSAooooAKKKKACiiigAooooAKKKKAPNx8oJPQT9KxHmOy2JZnZyS5kk9p+H03A/Zrbb48rQJ0On/AJrB8biiMoBjWCZIjaPLB00Jj1Fc/XOXu7fiNx1zZX7/A1Rz8LyNJeI2J9h222pXdOUfCDl0aTvO2nfXc05xl0sRHmAGpELoRG51/e1IMUV8zZGynRY2n+tKxuT/uJa5Nj4VxcY/hD2r15Lb2Sq3btzzKSGLLlIM5ioG2s6QZrM76sWdAQVAIzQFBWY3jTtqOornylbZxcXVV+9BOrDXUbEgHtOtNW4W+V4yBDm1IJJmNQJGQfWavlnb+RhzSW8VWUNtgtzKrPOQlS4I1Akg+QRNe8ZgrYzZM93IjFjlIAgaMRlhJA6Vyw2ICsbVxC1xQRp97zTOkwMpYk+3rXVcNeLuGZSHUDL4pJy9jAAIaNfbaqvh2VFQLsqmSwdgI38n3RO0elPLOKz6C2EA2JM6jbYxHpXIObbQzr4KArnyyFJPRjEHWvj4hFTMFDAMAV+EsGUQQN5zEA+n1qJPd5EPkW+Fc8R0z2+w3AM9Bvl7Qfyr7jBJBZdRJJ7+8nX+1csZfRr2ZdFboAfaJ2JA6mmGOP/jADiAR3E6SCQAdxTbao0LoXYdiQoXKFOrMPNrGmcwCBttpJqThFYsrf+S0FcfzCBpp9PfvXfhF9bNpx4cu823V/KRoSGBiRpvG/yqdw/Bq1wKGZbsBRIYBsoIYGRI0jT9aiUuWDZD4ALf8AFm88lFYwInXpttpGvvWycEIjp069TqPfesVXHPZN3yIrZiCPbr+4p7y5xu7Yy7sGJL/hBI1Omx17Ck5YtuxUk7NjW8JzadB8pMV4xuLCppuZj3qn3eYYUyRoBr07j9+tK8fzAzgx8jVIKc/7UXx4MuS9qsSc/ast4b6hv8vQ/Iz/AOw7VX7hstF23bNqZHh+IXWRuwzjMBrtJjuam8w8SLoRtGp9dp/frUDhrSSWUQRCyY1nTff2rVjbUPeDbJe61yD4qB6d6+WmZtEXMxOgB1Omw7/rrXu9hrjXFDm2DlgBBIgSdJP7+k9uHW8oL6oDoOp9Zj2q0ssaNH4LO5bNjvsb8nWr2N8TD6r+NmHwCI+HcsegrWeX+VbGHUAKWI+85kmNRMQDVF+zridlL1ws3+JdIEse39SR8601MQF0bTqJPft++tY5pJ8Ium5LklXR39vrp/XaqnzTy3ae04tW0DlYAyiD6RpB2171YbuL0kbjWJA/WozMAwLNJmQBOmnUCpREknwWLhTTZtSuQ5F8kzl0HlnrG3yqVSLgGNzO6DYLm9jP5T/SntdaEt0UxQUUUVcAooooAKKKKACiiigAoqvc2czDCKMii5dMHw5jyzqZ1gkTHc9t6quM+0K/bIZktwfuazHaZ0NKnmhB02aMelyZFaRpdYfzzg3w2JuZgYJzWyPhIYnpqe46bVfbvP1trCXbIBzDzK5gqQYK6dfXsRVe+0HieFxmEtXAzLfglFAn70FWjpmXSNfTWkZp45qr5XIhSUZNMzTGXioOZQzvsw6GB671Cu2ixSzbzliZKgZjoNIUCZ3Pz9Kn8R4BixiMr4Z0YCRpA91LeWJ7VovIGCti2GNnw7qjJcZgMzHQkz+EzMf7Vg1OZaeG6rZphtbopfD+GXLQVbq+EdJzHK0yIbymI239JFfHu3/BJbyK7kSCWnfUawNQdes7VdOcuGLe8ygC4BodpPQHuNOtZjjLl1FFh2JAhUGwX6Dbb00FU02dZ42+zJl0s9za5JN3EJbDEEh2GUtvJ6CBrJ77VHw1hWdbYugQTn1JbzCSR07de9P8BymmR7mJfMxAyop2IG56GY/Ou2A5Ts2lGJuMZc5LVsdC05Wbv/fqaZPPjhxfIY9Pug5X0VvifBnLlLC3Lq5QW0ZiB3IXTXoD2qA2IZCZUKQArLJBYk6EsdekekxNa5y/wi7bk3CBbX4EjUzrJM7a7RVX+0HhSXD4yIBdXePvD26mKTi1ylk8N9eppWic8alHv0ZU+EMM7tlEH4WPngT1yjU/Su3H8ehIVYI1WQNwV8x1+HtBHSaW28UyZco0Ow3nvtrXe/dUshdGDDuIBMesGK3c7r8jRHRY9u25b/qv5JLrexAzm2slY6LIA/CCdKk2+PZCy3MwbcFWCnpmE6b7T6+ldcKxa6pNzKi+YwDppOWZ1J2gd+lc7eFs33Jc6agAaRAnUjbXQUlzV+8uPh5D4+zMeXC5RtNOlfn/AKEtzGhpzkjMxJJPTTc7toI9d/d23FVyEyIGmmmsAagjXrSl+FyxZVAQtu2o9YH76U0x9vDhQnxNl6iB2jtFXnODpLkzr2VPl5Gopev7fAVnEu0QSZ6SYHTY1YeHKAoznWI/LT86r922LJKWwWk6Qcw9eunuK+2+KMZAUk7HTrWvHOKjZtwQUP6f+S9P1R24tiVVwTBy+k/kag3ccjOItZdPxEj3BO31qO9q7cbMqEwdj1PamWHxZthldPOx+fyqmWSb45/MmGm35vE6a9Vw/wDvocLfEDZeWIYkaT2/f9K6WbnihnEqvvp+lR8Dhml2ZZkwATqJ9DTJ7Nq3aZArPdgwZgKekDt70iW1ddmt5pRa3W07qK7+b56/2cOGqEh3JlTBI0LHWAsa6AbxWr8rcy2r9sRcdSPK4deo6g7Cs35b4ML6lmZhlme879ac3eKCyuRApC6Dv7mOk0jLk3S2xVs5+TR4sPvzlSf59+X/AE0HHcXtLKt5lGpcntrEjUnWNOu1Zrxzm3EZybdxrc/CF0AHQTv9ab4bGC7ZDEDXpv8AvaqlxFEFxQZUDYjXv37THyFRp57pNSXKM2u0cseNZIO4v8vl+Q54dzZirDeLavOdRmDnMrkRKsD3k6jXTSrrgftgIci/hpXobTeYf6XgH3kfOsjtX0lp3PwnsfbafWuaOztlElugG+4rfGUo8IwYGt6TXDP1hw/HW79tbtpw6Nsy7f2Pp0qRWM/Zlxu5gcNeS6jEtczW1JAAGUBiSJiYGnpTV+c/+qTEXRK20KBFYgDMwLPH3mhQIOlXesxJ03yXnFKTSdo1GigGitRQKKKKACuWJxKWxmdgo2kmNa61RufOLHW0MsLBzbmYMj032pOfL4UNxWUqQj4yynGXy0XPNmQqcwIIGXboIiqJzFjLi3gzWSUXfYyJ10FOOG5zckXAM6Fj5T91isAzrr1qJh1uXL7K4UgCcxHlj2O59K5cnctzJ/FTc93oq/Y54fiLvkxAtza1A9NCPhOuntS/GYwIWLKytnDjcbRtG2op2pYW3tKM0EkFRAjtr1k9+oqMcWha3/DpmvgCV2OnxAk6CPWqwq+EZ12QLvGLviKwZ1tfgO+vUBtj617w3Od60GhE+InrmIOkFpgxH4f1rzzXjb5NsXreQTOaQf02pNxFJ83etEMUckPeQ2EmpJl7xOKuiyXzi5m8y5fNAbUyeu+nYCKR4bAfxJkjNAkjpNL+D4y0cM1i4xQq5cFTvMfXb9zXbgPHQHuiYAYkHrH7/WsccLhupdfA9RoXDjjy4d38/ofcXZjMFUzZILiTt2j8q0/C8WtvbDLBDAEH9KyjinETdzm2GYxJCgnQAyTHYCovLXH7lhYcHwGPlb8J3I9usb/KqZtHLNBPzQavNijJKVX8OPqazf4r3qvccugqW7CoeJ4jlTOVbLMbdT+5pTjOLi6MiasdIrPi0sou6FRyQ3UvoMOFcMFu0bigFiepmJ7dv+K7YawXDm4qhQSCG1zadPT19aSYHjzWbfhXxDQBM6GNjXvHceDWotnMSYmNPae81r2ZHL9zdkyJLukvL+RJhMI7YhrazGaB7TpHcx+tSOJ4HwZClgdZ9enWo3B8ZkLtBVy0xsV7D5V5xmOzkAnrWmSk58dDdHDZg/qPvr4fD4HezcutayqsqOugEx61wVulxTmUaDoAP3+dPnK+CPDgGDtoYAEGfrp6VWmnXvr8zB1/tUYXuvyE+0bhBRacrT58uPh+gz4phvIj/CDrlAHr8/8AiuvL3iXGOgy6gEj19airw+46k5tPbp8zUt+J5TkCASFH4pIAHXuelVk247Fz+w7BpYRnHPG4qvrfr+pzfGizeDNoO3fTSfTWaifxwuXwVIEaz0npV74Z9nIvgXMW7AnXw1MR/mbqfaI7mofNH2dJatm5hCwZRJRmkMOsE7N+X60iGq0+7bfPV+QjLrEsrUV7t8lRJhi5lo2YT+yaEslGa4xIDDSRqfftP5V8wPFMqZYU/wCYbH06iuGPxhYRM/0/c1rqV7RiwYVkeqtt11fH38Cz8mYpSjodIb8jU29wRGVgHyqzZiF3Oo67kaVROFXXV8ySQdDH76VaLPESpysSJ2nb61nzYZwm5QfZReHnj76+/gOcc6ogVBECNKq3FyChPVSNfX9mp+IxgI1NI+O4doDg+WdR69D69vT50abHUlbF62VYnFK+KoWM1WvlhFFsXCJZp17AEiPypVwrlPEXgG0VT+KZ+gGlNbXD7mGXw39SCNiOo161pz5ISWyMuTzccLXLQ2xePAXfXtULD3Bcv2bbHyPcRWP8rMoP5GkmIxHm614w19g6sp8ysCo31BkGKXjwqPLNbjHbUez9X0VSuRuZrt9zavsGYrnVoAOkZlIAAO8jToautdXFljkjuiYAooopgATWW81WbbuRbYsJ0M6HvBG46TWj8WQGzdDEgZGkjcCDOnWsax1vzKzXSIIPQda5+ufSEZXykfeN4ZYEeQqDlI0idxoIikfLuEF20bt5nTU5NYJHczuJ7dhTbilo3UzBwFB0BEyOvXSlPEuOQvmkdAQOsd6wxbapERk10SMLkVm8CVurAOhOaQZ3+KYHqIrjYsuzv5bdu6BrcAAJn2Gv57V44BiLhJNtZiS2Y79o+XrXDieJvNNxUMAwRoCT1gHp61endF/OiVjcJ41uWvy0a+WBPtNV5G0ZDqV0+lW+5gCEUrbtqCQZIBA9WEebud5pT9optnHC/ZK+HeQTAiLiDKZHSVyx7Gn6R3fIIqGMtkkaT6Dc+nvU69gVMAZVJ1USQYkxqB5qj3jsRvXfxJtI7wIMgTJA2Gvy27CetaZxHePOMaTNX+zbltUtpetBhcuQjFmOWUZmJIIiY026R3pzhuMYFxew+Kw62nUn+IsssqpO91TGqNIOcaiZMa1UuUObsS1v+FaybhKk/wDTghgv4j6jTzAgzEUy4lgjfNu5cuZrqAKMRAS4v8txQIB6HTKT0FY5zce+yk8zon8V4Fhr9g4a5cIuAE4e/OkfdDRuYABnfcQdslGDxGHvMrABrcgidBOzA9Qdwf71dbmHv4ZjKC5bJmFEFfVY232EqfTavPEsTh7yKxYTsrlZKHsyxIHqNu1LjlkuGrTKw1MoTU12im3sAXOZ8zAwQo6zE6dvad6n2MHdKt/hJkJBBzQBEaiR5uu014a29l5uZWVtBdVpGUjcMBA9oBrnh+HvbzEwFJ8oKzmE9SdF06+9PdNV9BuPW5YTc0+WcUwKOCSQ77jIensYJGld25OvMQyKoB2JuKRPsCSDRbxI8RVKqrZhAC5CRpOwBkTqCNR2mnHDCMniIlxp0zW7szHXzkiJ9KXllKCtOjfpddnnPbJbk+XwrEuJ4RirKgtbJH8vmj6dOtK8Jb8S5LaR6da0Ph3EhcMB2Uj7rqJn5H+le+K4JLixdGm+dTEHv+5FZVqnF1Jc+qO7HL4ySnzHzT7KzcxChQnadfl/vXfk7ArextqYPhA3PmNB+ZB/01zvcp3WYeHdRrZ6nQgesAz71bOVuUMRh1a8ArHqFYGR6HY+1Wcd2OXhu3TGa3Vw8NwXBeM4ilfEruh7VHxGOVVDZum3Ue470l4zjXe2RaBLNoK4mLA3I40OZCLC8q4e63ilTDa5ZIBPfTv2qPxrlC0RNuUPoZBHaD/SnuBxBRQpEEaEHoa+4zFCCTXQ8fNvu2dVYkltrg62OX7GEs2wgFy7cUMs6gKfvn36Drr2pfjeBKylrnmYdT/Tt8orpwTH5gSxMqIBPRRoAPYaVy4xxUuMgOVB+fqabkySlOlwUwQ59fX/AIVO/ZW1dESVnUdvap1m7bu3rdrcTmPy2/OPpS/iF5QCcw7AdT/aoPD8aEh8ms/FPvIjY/2rasblG/MrqpU2omwYO2qrttSnma0ty0w07j3FJeGcUvXGlD4lvrAiNBuT13mpeKR3GVvICDLbxp2XUk1zYYJRyLnk4TytujP+H2Tc8xYgE7enanVrBIhBU0ptpkYhZCzAzCD8x0p1asOGVCPM8BCCNSdB+ddXK23wzoY4vFjtxLl9nt9v4+x2JcfLw3/2raKo/wBn/JJwkXbzTdghVmcs7kt1bppoJO9XitulxuEKZxpy3SbCiiitJU83CACTtGvtWPcd4lY8W6lsplLECFKxrERAykHTXtOxrYjWPcf4Nel38J18Lzu+Q6AGSw0hjMnSfpNYtYtySoXkoqmLusnlXypMtIJH0Gs+1LMZhbl1FhAAJlpIkyeh6xA7aU2vXmcEX1Kid8sEjeCdgSNPSfSunMHFUFsLaUy2gWIj37RWNNxaSXIKLSOPLCmwoZWa5n+JAslfaNT61F4nx+23igAr0CkEGdp9Om9P+XcAcI7G5cDBxoMsZdzEz1pfzPdTOjCMxMdJI0/SB849KruTnzyQkm6F+Lxd+1ZRldXBA30P+1LGsNcsvnyg+VkedFiZB7yGj6VYMclvwZdCoA1YyI7mZqvrjkt2sq3DPqDM77wYHyp2FrtLmy0ItukhHexgKgCQRvNW3k/lQ4zDs1lrPio2qXXIzSSVAAkfWqViL0tmgE/zU+s4YBAoUZjBMGdf9tfXateSVJGhYY79jf8AqzSeQMccNe/h8VbOExTMQrt5kffSQ0GNtxvAMk1a+d0ysrBQlxtM8f4b91PqR0394rNcAcW9kWHyX0MlUuKXKka6Ea9O/TSuy834jDocPiE8WwdMlzWB2BbzR7k1jye+nEdl9nZ9rVfycuK3L1v4WYpv4bHNH+RvvL6bj0pQmJW5JUQx3Xo3t2NNMZirb2ycO5KEghWMm2e0nUjsfzquOfMQ+jjZxoGHQkD4W9RUYo8cnJ2NcM6B2tscumb7p+F/Qj7r+o3/ACE/A49gP8OQB8VogGCd4B/4Pzmoivm8lwa9z17fP1FfVwxB0Oo2n4o7Ho4/frT6TQWPmvMVVj/jIoMMNGQgfD3g7QfTepXL+Esi0vhO4DajMRGvTQQY7iq9Yxbo0o2R+x+FvcGrHgOPBgBdtxp20039P+aw6rHNR91cffkdf2TOKyO3T8iXjMBm+NAY1DpoRXKxcuJoD4q9jo3zGxqVbv2zqrFfbb6GurqT0VvXY1zrfTPR36kC3ibCmBNlu05fyOlTrWKdYNu5J7glT9V3rjctoRDSB2cSPqf96hjg1ve2MvrbYr/+ux+dWTXfKIasfW8epYHEWVf+ZgAT/rXQ/MVceE47BuFVSqN0R4B+XQ/I1mMXbf8A5JH/AORP/wCk0H0oGI/GpT+ZPOh+QGn0FacWonjd8S+/r+ply6KGTrj5fwapxrle1fObVH/EOvuOtKRyDa++7N+X5VX+A8yXcPBnxLR+7Jj3AMlPlIrQOFcYtX1BV1LHUpMMPSN9O9dDE9NnlbVS9Dn5VqcEdqlcSkcycCRH8O2yKckpJAggwysf5gwYZvwt3rOeM8MxWcKyFJMEkae8jervjrhJuzvnafeTNRuN44tgsLJ+B3Ro7qPIP/SaxwyxnKTUaro2KGTBC07t8/Qract2kAzrnLDdjMn26Um4twVI8nl+se3pVva+1yGZCViQR6f3qDxy6Coj567afnTMc532Ypzl2MuXrKtYtrbICjVu5PWnl+0D8qoPLfEjalHMayParOvFFI+KsOfDJTZild8iLm3CqoNwDtm9p39x+lVi/fDLAPymnnNvEA1sqDq2lIsPhj4eYdK34FUE5Ha9nyySxNenR+ouBlv4eznYM/hrnYGZbKMxkb6zU6vynwHjWIwl5bll8uRpyk+VpEEMoOoI/wCa/SXKPMVvH4ZL6DKT5XSZKOPiWeu4IPUEV14TT4OLkxSjb8rodUUUUwSFeWFeqDQBSOfMRhwFS+GZjLLkiV9SGIBBOnyrMi4GaNVkBYHmAic0bR03mtE534OXxAuNqpUAa/h6R03J+dUbHYgKPDCaeg71ydVkbyOLQpunwdeA4I3czXGV1BhYJ16nN2idq6Y/hFu0/jNlY2wYEbHv6xS/CYsWGPhgC2TDTJlumpO50/PSvjcTd7gDqQh65SNfWdYrNKMruJD4Yu43xN8RbdLekggk6VS7eCLEgtEdtfTr06VonG8GGWNifvD961w4DyFdxL5bd1UtgSXZZ1n4QARJMk79K1aeaS2rgdim4vgodnBhWAMtOgj19OtXXlvl2415vFBXwwpdXYLAKhgPSQw+tPcb9mgtZXW8bzKRoqhQIOojUz8+9QPtBK2sYWRiUuIjFTI8yoEI9dFVpE702bc498nVwRx+Pug/Lj5/dkDEW7y3AQScw2Qk5RJ77AT9DTjmbG5cOoYqX8NdSFPUgaMCTIGtIcPzddtK4yqS5HmjUQI0jToPpSTifFHunM2piPl/SkeHKT56NlNNuTteRFwePCuc6hgexysPVSNJG8EEenUNLDrdEbx8iPpTbkfggNtrl0KQ5GVWAJhZjf3/AEp3xvhKqM4UAjbSD8zExV56iEZbUcfPpnOTkmUVnK+UiQPqP7e30qRbxOdQA0MPhbv6HuK9422GYr94ag/vellzCtqwBDDcD9wf31rQqatHPcKdPsYNjhlPirtoxG6+/Ue4qfw3ipsnOrhk31/KYIg9mBBHSkmUXl0MOv5x0Pp+lecMo3jQHzKOh/qPSpog33lXGYHHpBtp4wHmVgAxH4gygZx6796gc08Owdlglu6qXSdVa9CqP5jlYrPSfrWecn8KN1yti6yXQPEta+UAaEZh5rZkiDqNxFRsZeYO6XJ8XO2fMfNm6z6TrPrpSc8YuHMU/idX2fkcp7ZSkvSv3GeJ486QdGUz66AwTI6U04fbOIt+KlhipMFrYmCNwcux96qlzgmKtIL7228JwQH6AsCvm/COuum1TuV+L3sBcF22SZ/7iE+S4vbT73ZuntIOJ6bGu+D0bfiY08S5++HXmWVkA2Z1PY6j6ET+dcnw+swPdTlPzG351q/Ccfh8ZZW7byup3BAJVuqsDswqS3DLJ3tWz/oX/anP2Y3ypL6fwcn/ANPY6lFp/MzLgl57Tj42tn4rflYH5CdfoatuCbCgllwzhiRvZ2M7zsv1p7/8PY/+zb/9BXvFWQE0GgjQDoPSm4tJkxrlp11xZmzauGV2k1+dFT4ryxma5cV8pZs8RoJ3G/WSarHCMGl67cwjmFvAx/LdSSCO2gb30FXbi/FZXKAZ9j7fPek/B+Sb6X0vNcSPEFwjXMBmkroImNN6V+GqanBefPyfY/Dqbxyhll5cfNdFT47y1jMIhIQOgBOdW6DUkg/DpWfvxNxcBuKGUEEpMZh/mHQ1+mOZcAb2GvW1+J7bKPcgxPoTofSvzVi8OASHIXKYIPSOk+lapYo4nwjn/iH5qy4cd4ngrvDVu2rYz+ILWV/iRiCx21IgaEH/AGqtcq+AmJsjFIz27jBSouMpXMQA2mrAE6idvWnfJPIT4+1fDB7SHKbd07Z0kAgR51K3Dt69Yqx8ufZDeTEpcxN62yW2DwmYliDInMBlEgE77RTdjlTLRcO2/wAhjzN9mFrJdNgGWU5ASTlO4EnWJrJkFyyWUiCNCpH1BFfqiKrvHeScJijmuW4f8aHKfn0PzFGXT7l7po0ev8K1PlH5vdp6AGtv+xDhz2sC7uCBdulkB6qFVc3zIP0qZgfsswNtwzC5dgzldxl+iASPQyKuqIAAAAABAAEAAbADoKMOKUeWTrdZDKqgu+z1RRRWk5gUUUUALuMcJF8AFipEwR67/pVV4pyaqnMhZhE5SJkj1HftV7r4RSp4McnbXJVxTMWxXD1YsxXUHb6TNe7eEe6CUQ6aHbttNahxrgi31g6MNm/t1FQ+Ecti0IY5pMnp+VYvwT30+YlNrMq4Ny1cvXtFYCTm3AE/1rXMBw5VseGBGkfT+4ppawyjYUt4ujopKdactPsj3Y6HoLv41EMSZIMACZI3gjT86qXMWBW7ctHItzPKMrCYB1kf5Ymd9KYYTAMtwtETE+vemWFtMhZzaz6qu2oU6EgRrrE+lJUGveNF0yqX/sfsuPJfdWOoAMj89fzqJgfstRW8NnJaep3Hp36VqYsIPh1PUg7d9RtSfiJPj2yoOhOvTY03HJt8oHll6lM4fgxahfwEie0GI/KuXGrs6k+WNf66VaeY+XrpJu2RmV9XQbhupHcHfvJqsYfly/dcAq6qNy4I+gOpNYXp576of4qcbsrvL3LBxl14YrljKY7z/sKg4y1dwl57VwQwMOpEqy9DB+JTuD/Wty5X5fXDrAEdSe5qN9ofKYxlnPbH/UWx5D+IblD/AE7H3NdNYqgvU52ZbnaKdyj/APFYhFs38NatXogMdA/TS4IOY9mMmdzTDif2R2SWbD3Htsdg3mUaba+Y+5NZZmKyCPQgjUH996uvKf2g3cNCXJvWRpBPnUfysd/8p+RFCkupISpLzEmL5bxvDcSt5bZBQ/8AcRS6EEazGwPUMB/WrtyxzPYxt63bxOETxjotxVDDQE6hvMg0PU1oXCuJWcVbFyywdTv3B7MDqp9DX2zwWwlzxVs21uHdwoB+oq+z0fA2O6LuLJK4dcuXKMpEERoR2iqhxH7NsKzFrLXMOTuLbeU/6GkAeg0q60VeUIy7Q/HnyY3cHRWeUeT7eALlHuOz6MWMDTbyrC/PfWrNRSjHkvcy5oUQMvckEknvtAHvVJNY48IJTnmk5Tdsb15uXAASTAG9VZL7I+W3K7xpoDuJHUHap+KxniWrTDQMwzekAmPqKqs9puuSNnJNxOIeAVthhM+Yx8xoYNe+HcQW7mEFXX4lPSdj6gwdfSod/iAy6dKh8M/+oVh1UhvUb/qBRjlJuyrroslKcRy1hHYM2GtFgwcNkEhlMgyNd6bUU8qFFFFABRRRQAUUUUAFFFFABRRRQAUUUUAFfMtfaKAPkV8YV6ooAj/w47V6uWZGm9dqKGrASPYZdgZ66e8fqfrX3C4AlszCnMV9iqqKRNnlV0ivBsjtXWirEHxRX2iigDNPtA5JuNeXFYJSXZhnRY0bpcE6b7+uvU1Nt/Znhrpt3rqtauFR4tm03+HnjWNJUT0Bir9RVNisrsRWOU+TUwNy66XGbxIEN0AmBpvuas9FFWSSVIlKgoooqSQpTxPCNmzp130n9/3ptRVJwUlTJToqBsYh0IylWYwGyk5ROh1MCrBhuGgWhbJ+frvU+iojjSJcrK8/ArkyrL/T6RpTDhfDPC1ZszbTGw7UxoqYwUeiG2woooq5AUUUUAFFFFABRRRQAUUUUA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AutoShape 6" descr="data:image/jpeg;base64,/9j/4AAQSkZJRgABAQAAAQABAAD/2wCEAAkGBxQTEhUUExQWFhUWGSAaGBcYFx4dHhwaHhsaHxodHxoYHiggGBslHxceITIiJSstLi4uGCAzODMsNygtLiwBCgoKDg0OGxAQGywkHyQtLCwrLDgsLSwsLTcsLCwsLCwsLDQvLCwvLDQsLC8sLCwvLCwsLCwsLDQvLCwsLCwsLP/AABEIAK0BJAMBIgACEQEDEQH/xAAcAAACAwEBAQEAAAAAAAAAAAAABQQGBwMCAQj/xABAEAACAQIEBAQDBgQFBAEFAAABAhEAAwQSITEFBkFREyJhcTKBkQdCUqGx8BRiweEjcoLR8SQzQ5IVNFNjosL/xAAaAQACAwEBAAAAAAAAAAAAAAAAAwECBAUG/8QAMBEAAgIBBAADBgUFAQAAAAAAAAECEQMEEiExE0FRBSJhcZHwFIGxwdEjMkKh4RX/2gAMAwEAAhEDEQA/ANwooooAKKKUc1WbxwzthmK37f8AiW+zFdSjD7wYSsdyDuBQA3oqicl/aImLu+DdUWmcA2jOjGBmSe8yQeo03GrS9zpYGHv3Qyl7LXV8ORMo7IsiZAYhdf5qqppqyu5FnoqFh74t2rQvOM7BVk7tcI1gDckyYGw9BU2rFgooooAKKKKACiiigAooooAKKKKACiiigAopNzDzFbwnh+ICS50joMyhj8g0x1pZiOfcN4aPbOZmBc29iiLJctvBAUx306Gaq5xTqwLZRXDA41LyB7TBkJIDDupIP5g13qwBRRRQAUUUUAFFFFABRRRQAUUUUAFFFFABRRRQAUUUUAeL1vMpEkT1BIPyI2qlcyXOI4RTctt/FWlE5goW8gH4lUZLyd/KD6r8VXioHGb95LZaxbFxhqUJgkdcvQt6Eie9Q0Q0fnHi16b5uWxlW42dcp+EkgnKRqMrzHUQB0r4txyLhYku5DN3MuGaY/mE074/dF649y3bW3OtyzBRlcGGbwzIA2zZWaDqYmKQpix4mg1O49jWWUBLXJr3KnGhjL9/iV2RYtEYfCodwWy5zGxuOzKuneOlaEp+VYJyljrl3+D4faLoqYl3uOpjQgsSCvwwuYT3YH7s1vNtwR5SCPQzWmI5HuiiirEhRRWY4jn69hsVct3YuqrFYWBChviBAMtE6E70vJljjq/MrKaj2adRUO5xO0qK7uLavEZ/KdY6Nr1qTauqwlSGHcGR+VXtFrPdFFIuduLXMLhHu2wM0qoJ2XMwGaPvHXb1obpWyG6HtFZNiOacbbyv/EB9NUyL5uuyj5SI6Cr5f5vwiKrNd0YA6KTE9GgeU+h2pMNRCRVTTHtFQOD8XtYm2HtneZUxmEGDInT9DoRvU+nJ3yi5nf2vWxGEM6m4VA665TPsMv51mlvEFBnIiLbZjp8MkH01k1pf2o3P8bCiNVW406aaAjf/ACR86y/iShLWUQIKJOxgtqJOmwkzWDLL+q0VcvI3nkrDeHgMKsQfCViP5mGZvzY07qNwy0Vs2lO6ooMeigV9xuOt2VzXbiW1/E7BR9TW9cIsSKKj4rGpbtNdZhkVc0g6EdI7z/WqRieJNimhyypvlBIgdBp1P77Vk1eshp0r5b8hmPG5l/pVxrmTDYQot+6EZ/hWCzH/AEqCQPU6VmvH8ddYeBZLyZACsRoN9Z0HrVXtcrm45VGh7aG7cZRvqoCj67+ppWP2jGa6ol4qfJ+h6K54YDIuWcuURJJMRpJOpPqa6V0RQUUUUAFFFFABRRRQAUUUUAFFFFABRRRQBn32rWMH4c3WFvElSbbeG7Z40ytkHWYDHVZnaQcaxGRVnM5MQJg9uoEnbrX6B525W/jbeVLgtPsbnhq7FNfIM0FZOujD1mvz7xrhN3DOy3FYQYAu5c5UzDG2pJG0xMepFLfYuS5IoLeGEzRmMuqklmBIgQN9Y8u5r9EfZzw8WcGqjCfwoJnKXV3fSM9wqAM5jUdNtIivzeRDEEAz1ZWE6iNiMqmI6GD0rafs450wqIuGNm3h2ZtDanwmYkL95iUPuSDEzrUKST5LxT7NQr47gAkkAASSdgOpqNxTiNvD2mu3Wyou59zAAA3JJAj1rF+fucnxZC286WV0Kk6MSdC0emkTHrRkyqHzKymol/4pzyjZlwc3ntkM5VQRkDAvlBIZ5WdUDAVn/MfE7OKvJesWxZuKRnXSC0yG2AZvQjWBVd4Zdt3bwUi4X3MCAAoJnWM07QB36UWbnh3UEktEkmVAMToSde2nrWLJklLhiJSb7L1iuL374CYko3hsTOQBzOmXTSIjTrpO1WfkNrynIwueAVPgkBDbkN55IGcNO0mDLdqyi9xNyA1wAJ8S3A5JjvDb/I9B6VacXz/igiCy6AJ5TCyHAjK3+JLAx69ariltlvm2RB09zL7zPzfaw1lntlLlxbgtFM3wtu2bqIUE9JIAkTNZXzdzK15VBuG5klgM3llmJkqfgKsQqgkwBA9UXMmOF7ErfYyXH+KUiCIAEAQATuT6ClGMcFCqgiZ+e0So7R++jp5PE+Q/+4k4zjt05s0kLoUKmIPY7j3PemODEaWkzgnygzozABhmJ8wGswdxSPg9sMxtOSCNJBMex7iQBTE3WLqp0fxMokiTB3HXsAYpU41wirj5Fk4Tx98Ji7ThB0W71ORiMxCyI0EiD0EzrO6YXFJcXNbdXU9VYEfUV+Xr/EhbvuMueGKA5tQoZsvuYgVduVcFjQ9u7YviwD8akEnICsAqQVLGTAMRTceXw0lItF0OftAu5sfcBOiWVTfYsQf0aqXdTxHtWyP+5eS3p6qBPyLA1duYuXbl6/evC4ALrBlXLJhRGpkUk4Hwa+cfZa5Zfw7Vw3XYAQcqykTAJLKojoN6z/3ZW/Kyv+ReubftEs4S4bFtPFuro2sKhgEAmDmOo0H1FZDzHzFdxdwXMQ0sogACAB6L07/12rjzEG/isSzBlLXWYZ4DQzEiQCRsehjTSkV25L5dxEdjr76GtspOQStmm8Gxl23wxLd0Oq3MWcgcETaW2H8s6lS+vbem1m5lt6MZI+eu3zgVWOLc2HEYPCWnDG/hyc1wxlZcrKIMyWjLMjXzGotjjY84noYPXbQR6a1y9fglOakuqN+nyRUastHDwAr3nHx/CeyCf1if9QqPy9iRaF+450vJctj0J1T81Ar5fxq/wxImFWI+X6RSZcaDatpJkkHQEmZB0A6msWDcm2vWhuSq56Nb5P4z4iLZb4lWVPdRAg+okVZax7g9+/av2brWbqIhYh2tkKQVIgxOUa7nTSrzwbnGzcfwrrojtJToGA31Jide+o9q7ukyvYoz7+6MU5RvgtFFFFbSAooooAKKKKACiiigAooooAKKKKAPNx8oJPQT9KxHmOy2JZnZyS5kk9p+H03A/Zrbb48rQJ0On/AJrB8biiMoBjWCZIjaPLB00Jj1Fc/XOXu7fiNx1zZX7/A1Rz8LyNJeI2J9h222pXdOUfCDl0aTvO2nfXc05xl0sRHmAGpELoRG51/e1IMUV8zZGynRY2n+tKxuT/uJa5Nj4VxcY/hD2r15Lb2Sq3btzzKSGLLlIM5ioG2s6QZrM76sWdAQVAIzQFBWY3jTtqOornylbZxcXVV+9BOrDXUbEgHtOtNW4W+V4yBDm1IJJmNQJGQfWavlnb+RhzSW8VWUNtgtzKrPOQlS4I1Akg+QRNe8ZgrYzZM93IjFjlIAgaMRlhJA6Vyw2ICsbVxC1xQRp97zTOkwMpYk+3rXVcNeLuGZSHUDL4pJy9jAAIaNfbaqvh2VFQLsqmSwdgI38n3RO0elPLOKz6C2EA2JM6jbYxHpXIObbQzr4KArnyyFJPRjEHWvj4hFTMFDAMAV+EsGUQQN5zEA+n1qJPd5EPkW+Fc8R0z2+w3AM9Bvl7Qfyr7jBJBZdRJJ7+8nX+1csZfRr2ZdFboAfaJ2JA6mmGOP/jADiAR3E6SCQAdxTbao0LoXYdiQoXKFOrMPNrGmcwCBttpJqThFYsrf+S0FcfzCBpp9PfvXfhF9bNpx4cu823V/KRoSGBiRpvG/yqdw/Bq1wKGZbsBRIYBsoIYGRI0jT9aiUuWDZD4ALf8AFm88lFYwInXpttpGvvWycEIjp069TqPfesVXHPZN3yIrZiCPbr+4p7y5xu7Yy7sGJL/hBI1Omx17Ck5YtuxUk7NjW8JzadB8pMV4xuLCppuZj3qn3eYYUyRoBr07j9+tK8fzAzgx8jVIKc/7UXx4MuS9qsSc/ast4b6hv8vQ/Iz/AOw7VX7hstF23bNqZHh+IXWRuwzjMBrtJjuam8w8SLoRtGp9dp/frUDhrSSWUQRCyY1nTff2rVjbUPeDbJe61yD4qB6d6+WmZtEXMxOgB1Omw7/rrXu9hrjXFDm2DlgBBIgSdJP7+k9uHW8oL6oDoOp9Zj2q0ssaNH4LO5bNjvsb8nWr2N8TD6r+NmHwCI+HcsegrWeX+VbGHUAKWI+85kmNRMQDVF+zridlL1ws3+JdIEse39SR8601MQF0bTqJPft++tY5pJ8Ium5LklXR39vrp/XaqnzTy3ae04tW0DlYAyiD6RpB2171YbuL0kbjWJA/WozMAwLNJmQBOmnUCpREknwWLhTTZtSuQ5F8kzl0HlnrG3yqVSLgGNzO6DYLm9jP5T/SntdaEt0UxQUUUVcAooooAKKKKACiiigAoqvc2czDCKMii5dMHw5jyzqZ1gkTHc9t6quM+0K/bIZktwfuazHaZ0NKnmhB02aMelyZFaRpdYfzzg3w2JuZgYJzWyPhIYnpqe46bVfbvP1trCXbIBzDzK5gqQYK6dfXsRVe+0HieFxmEtXAzLfglFAn70FWjpmXSNfTWkZp45qr5XIhSUZNMzTGXioOZQzvsw6GB671Cu2ixSzbzliZKgZjoNIUCZ3Pz9Kn8R4BixiMr4Z0YCRpA91LeWJ7VovIGCti2GNnw7qjJcZgMzHQkz+EzMf7Vg1OZaeG6rZphtbopfD+GXLQVbq+EdJzHK0yIbymI239JFfHu3/BJbyK7kSCWnfUawNQdes7VdOcuGLe8ygC4BodpPQHuNOtZjjLl1FFh2JAhUGwX6Dbb00FU02dZ42+zJl0s9za5JN3EJbDEEh2GUtvJ6CBrJ77VHw1hWdbYugQTn1JbzCSR07de9P8BymmR7mJfMxAyop2IG56GY/Ou2A5Ts2lGJuMZc5LVsdC05Wbv/fqaZPPjhxfIY9Pug5X0VvifBnLlLC3Lq5QW0ZiB3IXTXoD2qA2IZCZUKQArLJBYk6EsdekekxNa5y/wi7bk3CBbX4EjUzrJM7a7RVX+0HhSXD4yIBdXePvD26mKTi1ylk8N9eppWic8alHv0ZU+EMM7tlEH4WPngT1yjU/Su3H8ehIVYI1WQNwV8x1+HtBHSaW28UyZco0Ow3nvtrXe/dUshdGDDuIBMesGK3c7r8jRHRY9u25b/qv5JLrexAzm2slY6LIA/CCdKk2+PZCy3MwbcFWCnpmE6b7T6+ldcKxa6pNzKi+YwDppOWZ1J2gd+lc7eFs33Jc6agAaRAnUjbXQUlzV+8uPh5D4+zMeXC5RtNOlfn/AKEtzGhpzkjMxJJPTTc7toI9d/d23FVyEyIGmmmsAagjXrSl+FyxZVAQtu2o9YH76U0x9vDhQnxNl6iB2jtFXnODpLkzr2VPl5Gopev7fAVnEu0QSZ6SYHTY1YeHKAoznWI/LT86r922LJKWwWk6Qcw9eunuK+2+KMZAUk7HTrWvHOKjZtwQUP6f+S9P1R24tiVVwTBy+k/kag3ccjOItZdPxEj3BO31qO9q7cbMqEwdj1PamWHxZthldPOx+fyqmWSb45/MmGm35vE6a9Vw/wDvocLfEDZeWIYkaT2/f9K6WbnihnEqvvp+lR8Dhml2ZZkwATqJ9DTJ7Nq3aZArPdgwZgKekDt70iW1ddmt5pRa3W07qK7+b56/2cOGqEh3JlTBI0LHWAsa6AbxWr8rcy2r9sRcdSPK4deo6g7Cs35b4ML6lmZhlme879ac3eKCyuRApC6Dv7mOk0jLk3S2xVs5+TR4sPvzlSf59+X/AE0HHcXtLKt5lGpcntrEjUnWNOu1Zrxzm3EZybdxrc/CF0AHQTv9ab4bGC7ZDEDXpv8AvaqlxFEFxQZUDYjXv37THyFRp57pNSXKM2u0cseNZIO4v8vl+Q54dzZirDeLavOdRmDnMrkRKsD3k6jXTSrrgftgIci/hpXobTeYf6XgH3kfOsjtX0lp3PwnsfbafWuaOztlElugG+4rfGUo8IwYGt6TXDP1hw/HW79tbtpw6Nsy7f2Pp0qRWM/Zlxu5gcNeS6jEtczW1JAAGUBiSJiYGnpTV+c/+qTEXRK20KBFYgDMwLPH3mhQIOlXesxJ03yXnFKTSdo1GigGitRQKKKKACuWJxKWxmdgo2kmNa61RufOLHW0MsLBzbmYMj032pOfL4UNxWUqQj4yynGXy0XPNmQqcwIIGXboIiqJzFjLi3gzWSUXfYyJ10FOOG5zckXAM6Fj5T91isAzrr1qJh1uXL7K4UgCcxHlj2O59K5cnctzJ/FTc93oq/Y54fiLvkxAtza1A9NCPhOuntS/GYwIWLKytnDjcbRtG2op2pYW3tKM0EkFRAjtr1k9+oqMcWha3/DpmvgCV2OnxAk6CPWqwq+EZ12QLvGLviKwZ1tfgO+vUBtj617w3Od60GhE+InrmIOkFpgxH4f1rzzXjb5NsXreQTOaQf02pNxFJ83etEMUckPeQ2EmpJl7xOKuiyXzi5m8y5fNAbUyeu+nYCKR4bAfxJkjNAkjpNL+D4y0cM1i4xQq5cFTvMfXb9zXbgPHQHuiYAYkHrH7/WsccLhupdfA9RoXDjjy4d38/ofcXZjMFUzZILiTt2j8q0/C8WtvbDLBDAEH9KyjinETdzm2GYxJCgnQAyTHYCovLXH7lhYcHwGPlb8J3I9usb/KqZtHLNBPzQavNijJKVX8OPqazf4r3qvccugqW7CoeJ4jlTOVbLMbdT+5pTjOLi6MiasdIrPi0sou6FRyQ3UvoMOFcMFu0bigFiepmJ7dv+K7YawXDm4qhQSCG1zadPT19aSYHjzWbfhXxDQBM6GNjXvHceDWotnMSYmNPae81r2ZHL9zdkyJLukvL+RJhMI7YhrazGaB7TpHcx+tSOJ4HwZClgdZ9enWo3B8ZkLtBVy0xsV7D5V5xmOzkAnrWmSk58dDdHDZg/qPvr4fD4HezcutayqsqOugEx61wVulxTmUaDoAP3+dPnK+CPDgGDtoYAEGfrp6VWmnXvr8zB1/tUYXuvyE+0bhBRacrT58uPh+gz4phvIj/CDrlAHr8/8AiuvL3iXGOgy6gEj19airw+46k5tPbp8zUt+J5TkCASFH4pIAHXuelVk247Fz+w7BpYRnHPG4qvrfr+pzfGizeDNoO3fTSfTWaifxwuXwVIEaz0npV74Z9nIvgXMW7AnXw1MR/mbqfaI7mofNH2dJatm5hCwZRJRmkMOsE7N+X60iGq0+7bfPV+QjLrEsrUV7t8lRJhi5lo2YT+yaEslGa4xIDDSRqfftP5V8wPFMqZYU/wCYbH06iuGPxhYRM/0/c1rqV7RiwYVkeqtt11fH38Cz8mYpSjodIb8jU29wRGVgHyqzZiF3Oo67kaVROFXXV8ySQdDH76VaLPESpysSJ2nb61nzYZwm5QfZReHnj76+/gOcc6ogVBECNKq3FyChPVSNfX9mp+IxgI1NI+O4doDg+WdR69D69vT50abHUlbF62VYnFK+KoWM1WvlhFFsXCJZp17AEiPypVwrlPEXgG0VT+KZ+gGlNbXD7mGXw39SCNiOo161pz5ISWyMuTzccLXLQ2xePAXfXtULD3Bcv2bbHyPcRWP8rMoP5GkmIxHm614w19g6sp8ysCo31BkGKXjwqPLNbjHbUez9X0VSuRuZrt9zavsGYrnVoAOkZlIAAO8jToautdXFljkjuiYAooopgATWW81WbbuRbYsJ0M6HvBG46TWj8WQGzdDEgZGkjcCDOnWsax1vzKzXSIIPQda5+ufSEZXykfeN4ZYEeQqDlI0idxoIikfLuEF20bt5nTU5NYJHczuJ7dhTbilo3UzBwFB0BEyOvXSlPEuOQvmkdAQOsd6wxbapERk10SMLkVm8CVurAOhOaQZ3+KYHqIrjYsuzv5bdu6BrcAAJn2Gv57V44BiLhJNtZiS2Y79o+XrXDieJvNNxUMAwRoCT1gHp61endF/OiVjcJ41uWvy0a+WBPtNV5G0ZDqV0+lW+5gCEUrbtqCQZIBA9WEebud5pT9optnHC/ZK+HeQTAiLiDKZHSVyx7Gn6R3fIIqGMtkkaT6Dc+nvU69gVMAZVJ1USQYkxqB5qj3jsRvXfxJtI7wIMgTJA2Gvy27CetaZxHePOMaTNX+zbltUtpetBhcuQjFmOWUZmJIIiY026R3pzhuMYFxew+Kw62nUn+IsssqpO91TGqNIOcaiZMa1UuUObsS1v+FaybhKk/wDTghgv4j6jTzAgzEUy4lgjfNu5cuZrqAKMRAS4v8txQIB6HTKT0FY5zce+yk8zon8V4Fhr9g4a5cIuAE4e/OkfdDRuYABnfcQdslGDxGHvMrABrcgidBOzA9Qdwf71dbmHv4ZjKC5bJmFEFfVY232EqfTavPEsTh7yKxYTsrlZKHsyxIHqNu1LjlkuGrTKw1MoTU12im3sAXOZ8zAwQo6zE6dvad6n2MHdKt/hJkJBBzQBEaiR5uu014a29l5uZWVtBdVpGUjcMBA9oBrnh+HvbzEwFJ8oKzmE9SdF06+9PdNV9BuPW5YTc0+WcUwKOCSQ77jIensYJGld25OvMQyKoB2JuKRPsCSDRbxI8RVKqrZhAC5CRpOwBkTqCNR2mnHDCMniIlxp0zW7szHXzkiJ9KXllKCtOjfpddnnPbJbk+XwrEuJ4RirKgtbJH8vmj6dOtK8Jb8S5LaR6da0Ph3EhcMB2Uj7rqJn5H+le+K4JLixdGm+dTEHv+5FZVqnF1Jc+qO7HL4ySnzHzT7KzcxChQnadfl/vXfk7ArextqYPhA3PmNB+ZB/01zvcp3WYeHdRrZ6nQgesAz71bOVuUMRh1a8ArHqFYGR6HY+1Wcd2OXhu3TGa3Vw8NwXBeM4ilfEruh7VHxGOVVDZum3Ue470l4zjXe2RaBLNoK4mLA3I40OZCLC8q4e63ilTDa5ZIBPfTv2qPxrlC0RNuUPoZBHaD/SnuBxBRQpEEaEHoa+4zFCCTXQ8fNvu2dVYkltrg62OX7GEs2wgFy7cUMs6gKfvn36Drr2pfjeBKylrnmYdT/Tt8orpwTH5gSxMqIBPRRoAPYaVy4xxUuMgOVB+fqabkySlOlwUwQ59fX/AIVO/ZW1dESVnUdvap1m7bu3rdrcTmPy2/OPpS/iF5QCcw7AdT/aoPD8aEh8ms/FPvIjY/2rasblG/MrqpU2omwYO2qrttSnma0ty0w07j3FJeGcUvXGlD4lvrAiNBuT13mpeKR3GVvICDLbxp2XUk1zYYJRyLnk4TytujP+H2Tc8xYgE7enanVrBIhBU0ptpkYhZCzAzCD8x0p1asOGVCPM8BCCNSdB+ddXK23wzoY4vFjtxLl9nt9v4+x2JcfLw3/2raKo/wBn/JJwkXbzTdghVmcs7kt1bppoJO9XitulxuEKZxpy3SbCiiitJU83CACTtGvtWPcd4lY8W6lsplLECFKxrERAykHTXtOxrYjWPcf4Nel38J18Lzu+Q6AGSw0hjMnSfpNYtYtySoXkoqmLusnlXypMtIJH0Gs+1LMZhbl1FhAAJlpIkyeh6xA7aU2vXmcEX1Kid8sEjeCdgSNPSfSunMHFUFsLaUy2gWIj37RWNNxaSXIKLSOPLCmwoZWa5n+JAslfaNT61F4nx+23igAr0CkEGdp9Om9P+XcAcI7G5cDBxoMsZdzEz1pfzPdTOjCMxMdJI0/SB849KruTnzyQkm6F+Lxd+1ZRldXBA30P+1LGsNcsvnyg+VkedFiZB7yGj6VYMclvwZdCoA1YyI7mZqvrjkt2sq3DPqDM77wYHyp2FrtLmy0ItukhHexgKgCQRvNW3k/lQ4zDs1lrPio2qXXIzSSVAAkfWqViL0tmgE/zU+s4YBAoUZjBMGdf9tfXateSVJGhYY79jf8AqzSeQMccNe/h8VbOExTMQrt5kffSQ0GNtxvAMk1a+d0ysrBQlxtM8f4b91PqR0394rNcAcW9kWHyX0MlUuKXKka6Ea9O/TSuy834jDocPiE8WwdMlzWB2BbzR7k1jye+nEdl9nZ9rVfycuK3L1v4WYpv4bHNH+RvvL6bj0pQmJW5JUQx3Xo3t2NNMZirb2ycO5KEghWMm2e0nUjsfzquOfMQ+jjZxoGHQkD4W9RUYo8cnJ2NcM6B2tscumb7p+F/Qj7r+o3/ACE/A49gP8OQB8VogGCd4B/4Pzmoivm8lwa9z17fP1FfVwxB0Oo2n4o7Ho4/frT6TQWPmvMVVj/jIoMMNGQgfD3g7QfTepXL+Esi0vhO4DajMRGvTQQY7iq9Yxbo0o2R+x+FvcGrHgOPBgBdtxp20039P+aw6rHNR91cffkdf2TOKyO3T8iXjMBm+NAY1DpoRXKxcuJoD4q9jo3zGxqVbv2zqrFfbb6GurqT0VvXY1zrfTPR36kC3ibCmBNlu05fyOlTrWKdYNu5J7glT9V3rjctoRDSB2cSPqf96hjg1ve2MvrbYr/+ux+dWTXfKIasfW8epYHEWVf+ZgAT/rXQ/MVceE47BuFVSqN0R4B+XQ/I1mMXbf8A5JH/AORP/wCk0H0oGI/GpT+ZPOh+QGn0FacWonjd8S+/r+ply6KGTrj5fwapxrle1fObVH/EOvuOtKRyDa++7N+X5VX+A8yXcPBnxLR+7Jj3AMlPlIrQOFcYtX1BV1LHUpMMPSN9O9dDE9NnlbVS9Dn5VqcEdqlcSkcycCRH8O2yKckpJAggwysf5gwYZvwt3rOeM8MxWcKyFJMEkae8jervjrhJuzvnafeTNRuN44tgsLJ+B3Ro7qPIP/SaxwyxnKTUaro2KGTBC07t8/Qract2kAzrnLDdjMn26Um4twVI8nl+se3pVva+1yGZCViQR6f3qDxy6Coj567afnTMc532Ypzl2MuXrKtYtrbICjVu5PWnl+0D8qoPLfEjalHMayParOvFFI+KsOfDJTZild8iLm3CqoNwDtm9p39x+lVi/fDLAPymnnNvEA1sqDq2lIsPhj4eYdK34FUE5Ha9nyySxNenR+ouBlv4eznYM/hrnYGZbKMxkb6zU6vynwHjWIwl5bll8uRpyk+VpEEMoOoI/wCa/SXKPMVvH4ZL6DKT5XSZKOPiWeu4IPUEV14TT4OLkxSjb8rodUUUUwSFeWFeqDQBSOfMRhwFS+GZjLLkiV9SGIBBOnyrMi4GaNVkBYHmAic0bR03mtE534OXxAuNqpUAa/h6R03J+dUbHYgKPDCaeg71ydVkbyOLQpunwdeA4I3czXGV1BhYJ16nN2idq6Y/hFu0/jNlY2wYEbHv6xS/CYsWGPhgC2TDTJlumpO50/PSvjcTd7gDqQh65SNfWdYrNKMruJD4Yu43xN8RbdLekggk6VS7eCLEgtEdtfTr06VonG8GGWNifvD961w4DyFdxL5bd1UtgSXZZ1n4QARJMk79K1aeaS2rgdim4vgodnBhWAMtOgj19OtXXlvl2415vFBXwwpdXYLAKhgPSQw+tPcb9mgtZXW8bzKRoqhQIOojUz8+9QPtBK2sYWRiUuIjFTI8yoEI9dFVpE702bc498nVwRx+Pug/Lj5/dkDEW7y3AQScw2Qk5RJ77AT9DTjmbG5cOoYqX8NdSFPUgaMCTIGtIcPzddtK4yqS5HmjUQI0jToPpSTifFHunM2piPl/SkeHKT56NlNNuTteRFwePCuc6hgexysPVSNJG8EEenUNLDrdEbx8iPpTbkfggNtrl0KQ5GVWAJhZjf3/AEp3xvhKqM4UAjbSD8zExV56iEZbUcfPpnOTkmUVnK+UiQPqP7e30qRbxOdQA0MPhbv6HuK9422GYr94ag/vellzCtqwBDDcD9wf31rQqatHPcKdPsYNjhlPirtoxG6+/Ue4qfw3ipsnOrhk31/KYIg9mBBHSkmUXl0MOv5x0Pp+lecMo3jQHzKOh/qPSpog33lXGYHHpBtp4wHmVgAxH4gygZx6796gc08Owdlglu6qXSdVa9CqP5jlYrPSfrWecn8KN1yti6yXQPEta+UAaEZh5rZkiDqNxFRsZeYO6XJ8XO2fMfNm6z6TrPrpSc8YuHMU/idX2fkcp7ZSkvSv3GeJ486QdGUz66AwTI6U04fbOIt+KlhipMFrYmCNwcux96qlzgmKtIL7228JwQH6AsCvm/COuum1TuV+L3sBcF22SZ/7iE+S4vbT73ZuntIOJ6bGu+D0bfiY08S5++HXmWVkA2Z1PY6j6ET+dcnw+swPdTlPzG351q/Ccfh8ZZW7byup3BAJVuqsDswqS3DLJ3tWz/oX/anP2Y3ypL6fwcn/ANPY6lFp/MzLgl57Tj42tn4rflYH5CdfoatuCbCgllwzhiRvZ2M7zsv1p7/8PY/+zb/9BXvFWQE0GgjQDoPSm4tJkxrlp11xZmzauGV2k1+dFT4ryxma5cV8pZs8RoJ3G/WSarHCMGl67cwjmFvAx/LdSSCO2gb30FXbi/FZXKAZ9j7fPek/B+Sb6X0vNcSPEFwjXMBmkroImNN6V+GqanBefPyfY/Dqbxyhll5cfNdFT47y1jMIhIQOgBOdW6DUkg/DpWfvxNxcBuKGUEEpMZh/mHQ1+mOZcAb2GvW1+J7bKPcgxPoTofSvzVi8OASHIXKYIPSOk+lapYo4nwjn/iH5qy4cd4ngrvDVu2rYz+ILWV/iRiCx21IgaEH/AGqtcq+AmJsjFIz27jBSouMpXMQA2mrAE6idvWnfJPIT4+1fDB7SHKbd07Z0kAgR51K3Dt69Yqx8ufZDeTEpcxN62yW2DwmYliDInMBlEgE77RTdjlTLRcO2/wAhjzN9mFrJdNgGWU5ASTlO4EnWJrJkFyyWUiCNCpH1BFfqiKrvHeScJijmuW4f8aHKfn0PzFGXT7l7po0ev8K1PlH5vdp6AGtv+xDhz2sC7uCBdulkB6qFVc3zIP0qZgfsswNtwzC5dgzldxl+iASPQyKuqIAAAAABAAEAAbADoKMOKUeWTrdZDKqgu+z1RRRWk5gUUUUALuMcJF8AFipEwR67/pVV4pyaqnMhZhE5SJkj1HftV7r4RSp4McnbXJVxTMWxXD1YsxXUHb6TNe7eEe6CUQ6aHbttNahxrgi31g6MNm/t1FQ+Ecti0IY5pMnp+VYvwT30+YlNrMq4Ny1cvXtFYCTm3AE/1rXMBw5VseGBGkfT+4ppawyjYUt4ujopKdactPsj3Y6HoLv41EMSZIMACZI3gjT86qXMWBW7ctHItzPKMrCYB1kf5Ymd9KYYTAMtwtETE+vemWFtMhZzaz6qu2oU6EgRrrE+lJUGveNF0yqX/sfsuPJfdWOoAMj89fzqJgfstRW8NnJaep3Hp36VqYsIPh1PUg7d9RtSfiJPj2yoOhOvTY03HJt8oHll6lM4fgxahfwEie0GI/KuXGrs6k+WNf66VaeY+XrpJu2RmV9XQbhupHcHfvJqsYfly/dcAq6qNy4I+gOpNYXp576of4qcbsrvL3LBxl14YrljKY7z/sKg4y1dwl57VwQwMOpEqy9DB+JTuD/Wty5X5fXDrAEdSe5qN9ofKYxlnPbH/UWx5D+IblD/AE7H3NdNYqgvU52ZbnaKdyj/APFYhFs38NatXogMdA/TS4IOY9mMmdzTDif2R2SWbD3Htsdg3mUaba+Y+5NZZmKyCPQgjUH996uvKf2g3cNCXJvWRpBPnUfysd/8p+RFCkupISpLzEmL5bxvDcSt5bZBQ/8AcRS6EEazGwPUMB/WrtyxzPYxt63bxOETxjotxVDDQE6hvMg0PU1oXCuJWcVbFyywdTv3B7MDqp9DX2zwWwlzxVs21uHdwoB+oq+z0fA2O6LuLJK4dcuXKMpEERoR2iqhxH7NsKzFrLXMOTuLbeU/6GkAeg0q60VeUIy7Q/HnyY3cHRWeUeT7eALlHuOz6MWMDTbyrC/PfWrNRSjHkvcy5oUQMvckEknvtAHvVJNY48IJTnmk5Tdsb15uXAASTAG9VZL7I+W3K7xpoDuJHUHap+KxniWrTDQMwzekAmPqKqs9puuSNnJNxOIeAVthhM+Yx8xoYNe+HcQW7mEFXX4lPSdj6gwdfSod/iAy6dKh8M/+oVh1UhvUb/qBRjlJuyrroslKcRy1hHYM2GtFgwcNkEhlMgyNd6bUU8qFFFFABRRRQAUUUUAFFFFABRRRQAUUUUAFfMtfaKAPkV8YV6ooAj/w47V6uWZGm9dqKGrASPYZdgZ66e8fqfrX3C4AlszCnMV9iqqKRNnlV0ivBsjtXWirEHxRX2iigDNPtA5JuNeXFYJSXZhnRY0bpcE6b7+uvU1Nt/Znhrpt3rqtauFR4tm03+HnjWNJUT0Bir9RVNisrsRWOU+TUwNy66XGbxIEN0AmBpvuas9FFWSSVIlKgoooqSQpTxPCNmzp130n9/3ptRVJwUlTJToqBsYh0IylWYwGyk5ROh1MCrBhuGgWhbJ+frvU+iojjSJcrK8/ArkyrL/T6RpTDhfDPC1ZszbTGw7UxoqYwUeiG2woooq5AUUUUAFFFFABRRRQAUUUUA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AutoShape 8" descr="data:image/jpeg;base64,/9j/4AAQSkZJRgABAQAAAQABAAD/2wCEAAkGBxQTEhUUExQWFhUWGSAaGBcYFx4dHhwaHhsaHxodHxoYHiggGBslHxceITIiJSstLi4uGCAzODMsNygtLiwBCgoKDg0OGxAQGywkHyQtLCwrLDgsLSwsLTcsLCwsLCwsLDQvLCwvLDQsLC8sLCwvLCwsLCwsLDQvLCwsLCwsLP/AABEIAK0BJAMBIgACEQEDEQH/xAAcAAACAwEBAQEAAAAAAAAAAAAABQQGBwMCAQj/xABAEAACAQIEBAQDBgQFBAEFAAABAhEAAwQSITEFBkFREyJhcTKBkQdCUqGx8BRiweEjcoLR8SQzQ5IVNFNjosL/xAAaAQACAwEBAAAAAAAAAAAAAAAAAwECBAUG/8QAMBEAAgIBBAADBgUFAQAAAAAAAAECEQMEEiExE0FRBSJhcZHwFIGxwdEjMkKh4RX/2gAMAwEAAhEDEQA/ANwooooAKKKUc1WbxwzthmK37f8AiW+zFdSjD7wYSsdyDuBQA3oqicl/aImLu+DdUWmcA2jOjGBmSe8yQeo03GrS9zpYGHv3Qyl7LXV8ORMo7IsiZAYhdf5qqppqyu5FnoqFh74t2rQvOM7BVk7tcI1gDckyYGw9BU2rFgooooAKKKKACiiigAooooAKKKKACiiigAopNzDzFbwnh+ICS50joMyhj8g0x1pZiOfcN4aPbOZmBc29iiLJctvBAUx306Gaq5xTqwLZRXDA41LyB7TBkJIDDupIP5g13qwBRRRQAUUUUAFFFFABRRRQAUUUUAFFFFABRRRQAUUUUAeL1vMpEkT1BIPyI2qlcyXOI4RTctt/FWlE5goW8gH4lUZLyd/KD6r8VXioHGb95LZaxbFxhqUJgkdcvQt6Eie9Q0Q0fnHi16b5uWxlW42dcp+EkgnKRqMrzHUQB0r4txyLhYku5DN3MuGaY/mE074/dF649y3bW3OtyzBRlcGGbwzIA2zZWaDqYmKQpix4mg1O49jWWUBLXJr3KnGhjL9/iV2RYtEYfCodwWy5zGxuOzKuneOlaEp+VYJyljrl3+D4faLoqYl3uOpjQgsSCvwwuYT3YH7s1vNtwR5SCPQzWmI5HuiiirEhRRWY4jn69hsVct3YuqrFYWBChviBAMtE6E70vJljjq/MrKaj2adRUO5xO0qK7uLavEZ/KdY6Nr1qTauqwlSGHcGR+VXtFrPdFFIuduLXMLhHu2wM0qoJ2XMwGaPvHXb1obpWyG6HtFZNiOacbbyv/EB9NUyL5uuyj5SI6Cr5f5vwiKrNd0YA6KTE9GgeU+h2pMNRCRVTTHtFQOD8XtYm2HtneZUxmEGDInT9DoRvU+nJ3yi5nf2vWxGEM6m4VA665TPsMv51mlvEFBnIiLbZjp8MkH01k1pf2o3P8bCiNVW406aaAjf/ACR86y/iShLWUQIKJOxgtqJOmwkzWDLL+q0VcvI3nkrDeHgMKsQfCViP5mGZvzY07qNwy0Vs2lO6ooMeigV9xuOt2VzXbiW1/E7BR9TW9cIsSKKj4rGpbtNdZhkVc0g6EdI7z/WqRieJNimhyypvlBIgdBp1P77Vk1eshp0r5b8hmPG5l/pVxrmTDYQot+6EZ/hWCzH/AEqCQPU6VmvH8ddYeBZLyZACsRoN9Z0HrVXtcrm45VGh7aG7cZRvqoCj67+ppWP2jGa6ol4qfJ+h6K54YDIuWcuURJJMRpJOpPqa6V0RQUUUUAFFFFABRRRQAUUUUAFFFFABRRRQBn32rWMH4c3WFvElSbbeG7Z40ytkHWYDHVZnaQcaxGRVnM5MQJg9uoEnbrX6B525W/jbeVLgtPsbnhq7FNfIM0FZOujD1mvz7xrhN3DOy3FYQYAu5c5UzDG2pJG0xMepFLfYuS5IoLeGEzRmMuqklmBIgQN9Y8u5r9EfZzw8WcGqjCfwoJnKXV3fSM9wqAM5jUdNtIivzeRDEEAz1ZWE6iNiMqmI6GD0rafs450wqIuGNm3h2ZtDanwmYkL95iUPuSDEzrUKST5LxT7NQr47gAkkAASSdgOpqNxTiNvD2mu3Wyou59zAAA3JJAj1rF+fucnxZC286WV0Kk6MSdC0emkTHrRkyqHzKymol/4pzyjZlwc3ntkM5VQRkDAvlBIZ5WdUDAVn/MfE7OKvJesWxZuKRnXSC0yG2AZvQjWBVd4Zdt3bwUi4X3MCAAoJnWM07QB36UWbnh3UEktEkmVAMToSde2nrWLJklLhiJSb7L1iuL374CYko3hsTOQBzOmXTSIjTrpO1WfkNrynIwueAVPgkBDbkN55IGcNO0mDLdqyi9xNyA1wAJ8S3A5JjvDb/I9B6VacXz/igiCy6AJ5TCyHAjK3+JLAx69ariltlvm2RB09zL7zPzfaw1lntlLlxbgtFM3wtu2bqIUE9JIAkTNZXzdzK15VBuG5klgM3llmJkqfgKsQqgkwBA9UXMmOF7ErfYyXH+KUiCIAEAQATuT6ClGMcFCqgiZ+e0So7R++jp5PE+Q/+4k4zjt05s0kLoUKmIPY7j3PemODEaWkzgnygzozABhmJ8wGswdxSPg9sMxtOSCNJBMex7iQBTE3WLqp0fxMokiTB3HXsAYpU41wirj5Fk4Tx98Ji7ThB0W71ORiMxCyI0EiD0EzrO6YXFJcXNbdXU9VYEfUV+Xr/EhbvuMueGKA5tQoZsvuYgVduVcFjQ9u7YviwD8akEnICsAqQVLGTAMRTceXw0lItF0OftAu5sfcBOiWVTfYsQf0aqXdTxHtWyP+5eS3p6qBPyLA1duYuXbl6/evC4ALrBlXLJhRGpkUk4Hwa+cfZa5Zfw7Vw3XYAQcqykTAJLKojoN6z/3ZW/Kyv+ReubftEs4S4bFtPFuro2sKhgEAmDmOo0H1FZDzHzFdxdwXMQ0sogACAB6L07/12rjzEG/isSzBlLXWYZ4DQzEiQCRsehjTSkV25L5dxEdjr76GtspOQStmm8Gxl23wxLd0Oq3MWcgcETaW2H8s6lS+vbem1m5lt6MZI+eu3zgVWOLc2HEYPCWnDG/hyc1wxlZcrKIMyWjLMjXzGotjjY84noYPXbQR6a1y9fglOakuqN+nyRUastHDwAr3nHx/CeyCf1if9QqPy9iRaF+450vJctj0J1T81Ar5fxq/wxImFWI+X6RSZcaDatpJkkHQEmZB0A6msWDcm2vWhuSq56Nb5P4z4iLZb4lWVPdRAg+okVZax7g9+/av2brWbqIhYh2tkKQVIgxOUa7nTSrzwbnGzcfwrrojtJToGA31Jide+o9q7ukyvYoz7+6MU5RvgtFFFFbSAooooAKKKKACiiigAooooAKKKKAPNx8oJPQT9KxHmOy2JZnZyS5kk9p+H03A/Zrbb48rQJ0On/AJrB8biiMoBjWCZIjaPLB00Jj1Fc/XOXu7fiNx1zZX7/A1Rz8LyNJeI2J9h222pXdOUfCDl0aTvO2nfXc05xl0sRHmAGpELoRG51/e1IMUV8zZGynRY2n+tKxuT/uJa5Nj4VxcY/hD2r15Lb2Sq3btzzKSGLLlIM5ioG2s6QZrM76sWdAQVAIzQFBWY3jTtqOornylbZxcXVV+9BOrDXUbEgHtOtNW4W+V4yBDm1IJJmNQJGQfWavlnb+RhzSW8VWUNtgtzKrPOQlS4I1Akg+QRNe8ZgrYzZM93IjFjlIAgaMRlhJA6Vyw2ICsbVxC1xQRp97zTOkwMpYk+3rXVcNeLuGZSHUDL4pJy9jAAIaNfbaqvh2VFQLsqmSwdgI38n3RO0elPLOKz6C2EA2JM6jbYxHpXIObbQzr4KArnyyFJPRjEHWvj4hFTMFDAMAV+EsGUQQN5zEA+n1qJPd5EPkW+Fc8R0z2+w3AM9Bvl7Qfyr7jBJBZdRJJ7+8nX+1csZfRr2ZdFboAfaJ2JA6mmGOP/jADiAR3E6SCQAdxTbao0LoXYdiQoXKFOrMPNrGmcwCBttpJqThFYsrf+S0FcfzCBpp9PfvXfhF9bNpx4cu823V/KRoSGBiRpvG/yqdw/Bq1wKGZbsBRIYBsoIYGRI0jT9aiUuWDZD4ALf8AFm88lFYwInXpttpGvvWycEIjp069TqPfesVXHPZN3yIrZiCPbr+4p7y5xu7Yy7sGJL/hBI1Omx17Ck5YtuxUk7NjW8JzadB8pMV4xuLCppuZj3qn3eYYUyRoBr07j9+tK8fzAzgx8jVIKc/7UXx4MuS9qsSc/ast4b6hv8vQ/Iz/AOw7VX7hstF23bNqZHh+IXWRuwzjMBrtJjuam8w8SLoRtGp9dp/frUDhrSSWUQRCyY1nTff2rVjbUPeDbJe61yD4qB6d6+WmZtEXMxOgB1Omw7/rrXu9hrjXFDm2DlgBBIgSdJP7+k9uHW8oL6oDoOp9Zj2q0ssaNH4LO5bNjvsb8nWr2N8TD6r+NmHwCI+HcsegrWeX+VbGHUAKWI+85kmNRMQDVF+zridlL1ws3+JdIEse39SR8601MQF0bTqJPft++tY5pJ8Ium5LklXR39vrp/XaqnzTy3ae04tW0DlYAyiD6RpB2171YbuL0kbjWJA/WozMAwLNJmQBOmnUCpREknwWLhTTZtSuQ5F8kzl0HlnrG3yqVSLgGNzO6DYLm9jP5T/SntdaEt0UxQUUUVcAooooAKKKKACiiigAoqvc2czDCKMii5dMHw5jyzqZ1gkTHc9t6quM+0K/bIZktwfuazHaZ0NKnmhB02aMelyZFaRpdYfzzg3w2JuZgYJzWyPhIYnpqe46bVfbvP1trCXbIBzDzK5gqQYK6dfXsRVe+0HieFxmEtXAzLfglFAn70FWjpmXSNfTWkZp45qr5XIhSUZNMzTGXioOZQzvsw6GB671Cu2ixSzbzliZKgZjoNIUCZ3Pz9Kn8R4BixiMr4Z0YCRpA91LeWJ7VovIGCti2GNnw7qjJcZgMzHQkz+EzMf7Vg1OZaeG6rZphtbopfD+GXLQVbq+EdJzHK0yIbymI239JFfHu3/BJbyK7kSCWnfUawNQdes7VdOcuGLe8ygC4BodpPQHuNOtZjjLl1FFh2JAhUGwX6Dbb00FU02dZ42+zJl0s9za5JN3EJbDEEh2GUtvJ6CBrJ77VHw1hWdbYugQTn1JbzCSR07de9P8BymmR7mJfMxAyop2IG56GY/Ou2A5Ts2lGJuMZc5LVsdC05Wbv/fqaZPPjhxfIY9Pug5X0VvifBnLlLC3Lq5QW0ZiB3IXTXoD2qA2IZCZUKQArLJBYk6EsdekekxNa5y/wi7bk3CBbX4EjUzrJM7a7RVX+0HhSXD4yIBdXePvD26mKTi1ylk8N9eppWic8alHv0ZU+EMM7tlEH4WPngT1yjU/Su3H8ehIVYI1WQNwV8x1+HtBHSaW28UyZco0Ow3nvtrXe/dUshdGDDuIBMesGK3c7r8jRHRY9u25b/qv5JLrexAzm2slY6LIA/CCdKk2+PZCy3MwbcFWCnpmE6b7T6+ldcKxa6pNzKi+YwDppOWZ1J2gd+lc7eFs33Jc6agAaRAnUjbXQUlzV+8uPh5D4+zMeXC5RtNOlfn/AKEtzGhpzkjMxJJPTTc7toI9d/d23FVyEyIGmmmsAagjXrSl+FyxZVAQtu2o9YH76U0x9vDhQnxNl6iB2jtFXnODpLkzr2VPl5Gopev7fAVnEu0QSZ6SYHTY1YeHKAoznWI/LT86r922LJKWwWk6Qcw9eunuK+2+KMZAUk7HTrWvHOKjZtwQUP6f+S9P1R24tiVVwTBy+k/kag3ccjOItZdPxEj3BO31qO9q7cbMqEwdj1PamWHxZthldPOx+fyqmWSb45/MmGm35vE6a9Vw/wDvocLfEDZeWIYkaT2/f9K6WbnihnEqvvp+lR8Dhml2ZZkwATqJ9DTJ7Nq3aZArPdgwZgKekDt70iW1ddmt5pRa3W07qK7+b56/2cOGqEh3JlTBI0LHWAsa6AbxWr8rcy2r9sRcdSPK4deo6g7Cs35b4ML6lmZhlme879ac3eKCyuRApC6Dv7mOk0jLk3S2xVs5+TR4sPvzlSf59+X/AE0HHcXtLKt5lGpcntrEjUnWNOu1Zrxzm3EZybdxrc/CF0AHQTv9ab4bGC7ZDEDXpv8AvaqlxFEFxQZUDYjXv37THyFRp57pNSXKM2u0cseNZIO4v8vl+Q54dzZirDeLavOdRmDnMrkRKsD3k6jXTSrrgftgIci/hpXobTeYf6XgH3kfOsjtX0lp3PwnsfbafWuaOztlElugG+4rfGUo8IwYGt6TXDP1hw/HW79tbtpw6Nsy7f2Pp0qRWM/Zlxu5gcNeS6jEtczW1JAAGUBiSJiYGnpTV+c/+qTEXRK20KBFYgDMwLPH3mhQIOlXesxJ03yXnFKTSdo1GigGitRQKKKKACuWJxKWxmdgo2kmNa61RufOLHW0MsLBzbmYMj032pOfL4UNxWUqQj4yynGXy0XPNmQqcwIIGXboIiqJzFjLi3gzWSUXfYyJ10FOOG5zckXAM6Fj5T91isAzrr1qJh1uXL7K4UgCcxHlj2O59K5cnctzJ/FTc93oq/Y54fiLvkxAtza1A9NCPhOuntS/GYwIWLKytnDjcbRtG2op2pYW3tKM0EkFRAjtr1k9+oqMcWha3/DpmvgCV2OnxAk6CPWqwq+EZ12QLvGLviKwZ1tfgO+vUBtj617w3Od60GhE+InrmIOkFpgxH4f1rzzXjb5NsXreQTOaQf02pNxFJ83etEMUckPeQ2EmpJl7xOKuiyXzi5m8y5fNAbUyeu+nYCKR4bAfxJkjNAkjpNL+D4y0cM1i4xQq5cFTvMfXb9zXbgPHQHuiYAYkHrH7/WsccLhupdfA9RoXDjjy4d38/ofcXZjMFUzZILiTt2j8q0/C8WtvbDLBDAEH9KyjinETdzm2GYxJCgnQAyTHYCovLXH7lhYcHwGPlb8J3I9usb/KqZtHLNBPzQavNijJKVX8OPqazf4r3qvccugqW7CoeJ4jlTOVbLMbdT+5pTjOLi6MiasdIrPi0sou6FRyQ3UvoMOFcMFu0bigFiepmJ7dv+K7YawXDm4qhQSCG1zadPT19aSYHjzWbfhXxDQBM6GNjXvHceDWotnMSYmNPae81r2ZHL9zdkyJLukvL+RJhMI7YhrazGaB7TpHcx+tSOJ4HwZClgdZ9enWo3B8ZkLtBVy0xsV7D5V5xmOzkAnrWmSk58dDdHDZg/qPvr4fD4HezcutayqsqOugEx61wVulxTmUaDoAP3+dPnK+CPDgGDtoYAEGfrp6VWmnXvr8zB1/tUYXuvyE+0bhBRacrT58uPh+gz4phvIj/CDrlAHr8/8AiuvL3iXGOgy6gEj19airw+46k5tPbp8zUt+J5TkCASFH4pIAHXuelVk247Fz+w7BpYRnHPG4qvrfr+pzfGizeDNoO3fTSfTWaifxwuXwVIEaz0npV74Z9nIvgXMW7AnXw1MR/mbqfaI7mofNH2dJatm5hCwZRJRmkMOsE7N+X60iGq0+7bfPV+QjLrEsrUV7t8lRJhi5lo2YT+yaEslGa4xIDDSRqfftP5V8wPFMqZYU/wCYbH06iuGPxhYRM/0/c1rqV7RiwYVkeqtt11fH38Cz8mYpSjodIb8jU29wRGVgHyqzZiF3Oo67kaVROFXXV8ySQdDH76VaLPESpysSJ2nb61nzYZwm5QfZReHnj76+/gOcc6ogVBECNKq3FyChPVSNfX9mp+IxgI1NI+O4doDg+WdR69D69vT50abHUlbF62VYnFK+KoWM1WvlhFFsXCJZp17AEiPypVwrlPEXgG0VT+KZ+gGlNbXD7mGXw39SCNiOo161pz5ISWyMuTzccLXLQ2xePAXfXtULD3Bcv2bbHyPcRWP8rMoP5GkmIxHm614w19g6sp8ysCo31BkGKXjwqPLNbjHbUez9X0VSuRuZrt9zavsGYrnVoAOkZlIAAO8jToautdXFljkjuiYAooopgATWW81WbbuRbYsJ0M6HvBG46TWj8WQGzdDEgZGkjcCDOnWsax1vzKzXSIIPQda5+ufSEZXykfeN4ZYEeQqDlI0idxoIikfLuEF20bt5nTU5NYJHczuJ7dhTbilo3UzBwFB0BEyOvXSlPEuOQvmkdAQOsd6wxbapERk10SMLkVm8CVurAOhOaQZ3+KYHqIrjYsuzv5bdu6BrcAAJn2Gv57V44BiLhJNtZiS2Y79o+XrXDieJvNNxUMAwRoCT1gHp61endF/OiVjcJ41uWvy0a+WBPtNV5G0ZDqV0+lW+5gCEUrbtqCQZIBA9WEebud5pT9optnHC/ZK+HeQTAiLiDKZHSVyx7Gn6R3fIIqGMtkkaT6Dc+nvU69gVMAZVJ1USQYkxqB5qj3jsRvXfxJtI7wIMgTJA2Gvy27CetaZxHePOMaTNX+zbltUtpetBhcuQjFmOWUZmJIIiY026R3pzhuMYFxew+Kw62nUn+IsssqpO91TGqNIOcaiZMa1UuUObsS1v+FaybhKk/wDTghgv4j6jTzAgzEUy4lgjfNu5cuZrqAKMRAS4v8txQIB6HTKT0FY5zce+yk8zon8V4Fhr9g4a5cIuAE4e/OkfdDRuYABnfcQdslGDxGHvMrABrcgidBOzA9Qdwf71dbmHv4ZjKC5bJmFEFfVY232EqfTavPEsTh7yKxYTsrlZKHsyxIHqNu1LjlkuGrTKw1MoTU12im3sAXOZ8zAwQo6zE6dvad6n2MHdKt/hJkJBBzQBEaiR5uu014a29l5uZWVtBdVpGUjcMBA9oBrnh+HvbzEwFJ8oKzmE9SdF06+9PdNV9BuPW5YTc0+WcUwKOCSQ77jIensYJGld25OvMQyKoB2JuKRPsCSDRbxI8RVKqrZhAC5CRpOwBkTqCNR2mnHDCMniIlxp0zW7szHXzkiJ9KXllKCtOjfpddnnPbJbk+XwrEuJ4RirKgtbJH8vmj6dOtK8Jb8S5LaR6da0Ph3EhcMB2Uj7rqJn5H+le+K4JLixdGm+dTEHv+5FZVqnF1Jc+qO7HL4ySnzHzT7KzcxChQnadfl/vXfk7ArextqYPhA3PmNB+ZB/01zvcp3WYeHdRrZ6nQgesAz71bOVuUMRh1a8ArHqFYGR6HY+1Wcd2OXhu3TGa3Vw8NwXBeM4ilfEruh7VHxGOVVDZum3Ue470l4zjXe2RaBLNoK4mLA3I40OZCLC8q4e63ilTDa5ZIBPfTv2qPxrlC0RNuUPoZBHaD/SnuBxBRQpEEaEHoa+4zFCCTXQ8fNvu2dVYkltrg62OX7GEs2wgFy7cUMs6gKfvn36Drr2pfjeBKylrnmYdT/Tt8orpwTH5gSxMqIBPRRoAPYaVy4xxUuMgOVB+fqabkySlOlwUwQ59fX/AIVO/ZW1dESVnUdvap1m7bu3rdrcTmPy2/OPpS/iF5QCcw7AdT/aoPD8aEh8ms/FPvIjY/2rasblG/MrqpU2omwYO2qrttSnma0ty0w07j3FJeGcUvXGlD4lvrAiNBuT13mpeKR3GVvICDLbxp2XUk1zYYJRyLnk4TytujP+H2Tc8xYgE7enanVrBIhBU0ptpkYhZCzAzCD8x0p1asOGVCPM8BCCNSdB+ddXK23wzoY4vFjtxLl9nt9v4+x2JcfLw3/2raKo/wBn/JJwkXbzTdghVmcs7kt1bppoJO9XitulxuEKZxpy3SbCiiitJU83CACTtGvtWPcd4lY8W6lsplLECFKxrERAykHTXtOxrYjWPcf4Nel38J18Lzu+Q6AGSw0hjMnSfpNYtYtySoXkoqmLusnlXypMtIJH0Gs+1LMZhbl1FhAAJlpIkyeh6xA7aU2vXmcEX1Kid8sEjeCdgSNPSfSunMHFUFsLaUy2gWIj37RWNNxaSXIKLSOPLCmwoZWa5n+JAslfaNT61F4nx+23igAr0CkEGdp9Om9P+XcAcI7G5cDBxoMsZdzEz1pfzPdTOjCMxMdJI0/SB849KruTnzyQkm6F+Lxd+1ZRldXBA30P+1LGsNcsvnyg+VkedFiZB7yGj6VYMclvwZdCoA1YyI7mZqvrjkt2sq3DPqDM77wYHyp2FrtLmy0ItukhHexgKgCQRvNW3k/lQ4zDs1lrPio2qXXIzSSVAAkfWqViL0tmgE/zU+s4YBAoUZjBMGdf9tfXateSVJGhYY79jf8AqzSeQMccNe/h8VbOExTMQrt5kffSQ0GNtxvAMk1a+d0ysrBQlxtM8f4b91PqR0394rNcAcW9kWHyX0MlUuKXKka6Ea9O/TSuy834jDocPiE8WwdMlzWB2BbzR7k1jye+nEdl9nZ9rVfycuK3L1v4WYpv4bHNH+RvvL6bj0pQmJW5JUQx3Xo3t2NNMZirb2ycO5KEghWMm2e0nUjsfzquOfMQ+jjZxoGHQkD4W9RUYo8cnJ2NcM6B2tscumb7p+F/Qj7r+o3/ACE/A49gP8OQB8VogGCd4B/4Pzmoivm8lwa9z17fP1FfVwxB0Oo2n4o7Ho4/frT6TQWPmvMVVj/jIoMMNGQgfD3g7QfTepXL+Esi0vhO4DajMRGvTQQY7iq9Yxbo0o2R+x+FvcGrHgOPBgBdtxp20039P+aw6rHNR91cffkdf2TOKyO3T8iXjMBm+NAY1DpoRXKxcuJoD4q9jo3zGxqVbv2zqrFfbb6GurqT0VvXY1zrfTPR36kC3ibCmBNlu05fyOlTrWKdYNu5J7glT9V3rjctoRDSB2cSPqf96hjg1ve2MvrbYr/+ux+dWTXfKIasfW8epYHEWVf+ZgAT/rXQ/MVceE47BuFVSqN0R4B+XQ/I1mMXbf8A5JH/AORP/wCk0H0oGI/GpT+ZPOh+QGn0FacWonjd8S+/r+ply6KGTrj5fwapxrle1fObVH/EOvuOtKRyDa++7N+X5VX+A8yXcPBnxLR+7Jj3AMlPlIrQOFcYtX1BV1LHUpMMPSN9O9dDE9NnlbVS9Dn5VqcEdqlcSkcycCRH8O2yKckpJAggwysf5gwYZvwt3rOeM8MxWcKyFJMEkae8jervjrhJuzvnafeTNRuN44tgsLJ+B3Ro7qPIP/SaxwyxnKTUaro2KGTBC07t8/Qract2kAzrnLDdjMn26Um4twVI8nl+se3pVva+1yGZCViQR6f3qDxy6Coj567afnTMc532Ypzl2MuXrKtYtrbICjVu5PWnl+0D8qoPLfEjalHMayParOvFFI+KsOfDJTZild8iLm3CqoNwDtm9p39x+lVi/fDLAPymnnNvEA1sqDq2lIsPhj4eYdK34FUE5Ha9nyySxNenR+ouBlv4eznYM/hrnYGZbKMxkb6zU6vynwHjWIwl5bll8uRpyk+VpEEMoOoI/wCa/SXKPMVvH4ZL6DKT5XSZKOPiWeu4IPUEV14TT4OLkxSjb8rodUUUUwSFeWFeqDQBSOfMRhwFS+GZjLLkiV9SGIBBOnyrMi4GaNVkBYHmAic0bR03mtE534OXxAuNqpUAa/h6R03J+dUbHYgKPDCaeg71ydVkbyOLQpunwdeA4I3czXGV1BhYJ16nN2idq6Y/hFu0/jNlY2wYEbHv6xS/CYsWGPhgC2TDTJlumpO50/PSvjcTd7gDqQh65SNfWdYrNKMruJD4Yu43xN8RbdLekggk6VS7eCLEgtEdtfTr06VonG8GGWNifvD961w4DyFdxL5bd1UtgSXZZ1n4QARJMk79K1aeaS2rgdim4vgodnBhWAMtOgj19OtXXlvl2415vFBXwwpdXYLAKhgPSQw+tPcb9mgtZXW8bzKRoqhQIOojUz8+9QPtBK2sYWRiUuIjFTI8yoEI9dFVpE702bc498nVwRx+Pug/Lj5/dkDEW7y3AQScw2Qk5RJ77AT9DTjmbG5cOoYqX8NdSFPUgaMCTIGtIcPzddtK4yqS5HmjUQI0jToPpSTifFHunM2piPl/SkeHKT56NlNNuTteRFwePCuc6hgexysPVSNJG8EEenUNLDrdEbx8iPpTbkfggNtrl0KQ5GVWAJhZjf3/AEp3xvhKqM4UAjbSD8zExV56iEZbUcfPpnOTkmUVnK+UiQPqP7e30qRbxOdQA0MPhbv6HuK9422GYr94ag/vellzCtqwBDDcD9wf31rQqatHPcKdPsYNjhlPirtoxG6+/Ue4qfw3ipsnOrhk31/KYIg9mBBHSkmUXl0MOv5x0Pp+lecMo3jQHzKOh/qPSpog33lXGYHHpBtp4wHmVgAxH4gygZx6796gc08Owdlglu6qXSdVa9CqP5jlYrPSfrWecn8KN1yti6yXQPEta+UAaEZh5rZkiDqNxFRsZeYO6XJ8XO2fMfNm6z6TrPrpSc8YuHMU/idX2fkcp7ZSkvSv3GeJ486QdGUz66AwTI6U04fbOIt+KlhipMFrYmCNwcux96qlzgmKtIL7228JwQH6AsCvm/COuum1TuV+L3sBcF22SZ/7iE+S4vbT73ZuntIOJ6bGu+D0bfiY08S5++HXmWVkA2Z1PY6j6ET+dcnw+swPdTlPzG351q/Ccfh8ZZW7byup3BAJVuqsDswqS3DLJ3tWz/oX/anP2Y3ypL6fwcn/ANPY6lFp/MzLgl57Tj42tn4rflYH5CdfoatuCbCgllwzhiRvZ2M7zsv1p7/8PY/+zb/9BXvFWQE0GgjQDoPSm4tJkxrlp11xZmzauGV2k1+dFT4ryxma5cV8pZs8RoJ3G/WSarHCMGl67cwjmFvAx/LdSSCO2gb30FXbi/FZXKAZ9j7fPek/B+Sb6X0vNcSPEFwjXMBmkroImNN6V+GqanBefPyfY/Dqbxyhll5cfNdFT47y1jMIhIQOgBOdW6DUkg/DpWfvxNxcBuKGUEEpMZh/mHQ1+mOZcAb2GvW1+J7bKPcgxPoTofSvzVi8OASHIXKYIPSOk+lapYo4nwjn/iH5qy4cd4ngrvDVu2rYz+ILWV/iRiCx21IgaEH/AGqtcq+AmJsjFIz27jBSouMpXMQA2mrAE6idvWnfJPIT4+1fDB7SHKbd07Z0kAgR51K3Dt69Yqx8ufZDeTEpcxN62yW2DwmYliDInMBlEgE77RTdjlTLRcO2/wAhjzN9mFrJdNgGWU5ASTlO4EnWJrJkFyyWUiCNCpH1BFfqiKrvHeScJijmuW4f8aHKfn0PzFGXT7l7po0ev8K1PlH5vdp6AGtv+xDhz2sC7uCBdulkB6qFVc3zIP0qZgfsswNtwzC5dgzldxl+iASPQyKuqIAAAAABAAEAAbADoKMOKUeWTrdZDKqgu+z1RRRWk5gUUUUALuMcJF8AFipEwR67/pVV4pyaqnMhZhE5SJkj1HftV7r4RSp4McnbXJVxTMWxXD1YsxXUHb6TNe7eEe6CUQ6aHbttNahxrgi31g6MNm/t1FQ+Ecti0IY5pMnp+VYvwT30+YlNrMq4Ny1cvXtFYCTm3AE/1rXMBw5VseGBGkfT+4ppawyjYUt4ujopKdactPsj3Y6HoLv41EMSZIMACZI3gjT86qXMWBW7ctHItzPKMrCYB1kf5Ymd9KYYTAMtwtETE+vemWFtMhZzaz6qu2oU6EgRrrE+lJUGveNF0yqX/sfsuPJfdWOoAMj89fzqJgfstRW8NnJaep3Hp36VqYsIPh1PUg7d9RtSfiJPj2yoOhOvTY03HJt8oHll6lM4fgxahfwEie0GI/KuXGrs6k+WNf66VaeY+XrpJu2RmV9XQbhupHcHfvJqsYfly/dcAq6qNy4I+gOpNYXp576of4qcbsrvL3LBxl14YrljKY7z/sKg4y1dwl57VwQwMOpEqy9DB+JTuD/Wty5X5fXDrAEdSe5qN9ofKYxlnPbH/UWx5D+IblD/AE7H3NdNYqgvU52ZbnaKdyj/APFYhFs38NatXogMdA/TS4IOY9mMmdzTDif2R2SWbD3Htsdg3mUaba+Y+5NZZmKyCPQgjUH996uvKf2g3cNCXJvWRpBPnUfysd/8p+RFCkupISpLzEmL5bxvDcSt5bZBQ/8AcRS6EEazGwPUMB/WrtyxzPYxt63bxOETxjotxVDDQE6hvMg0PU1oXCuJWcVbFyywdTv3B7MDqp9DX2zwWwlzxVs21uHdwoB+oq+z0fA2O6LuLJK4dcuXKMpEERoR2iqhxH7NsKzFrLXMOTuLbeU/6GkAeg0q60VeUIy7Q/HnyY3cHRWeUeT7eALlHuOz6MWMDTbyrC/PfWrNRSjHkvcy5oUQMvckEknvtAHvVJNY48IJTnmk5Tdsb15uXAASTAG9VZL7I+W3K7xpoDuJHUHap+KxniWrTDQMwzekAmPqKqs9puuSNnJNxOIeAVthhM+Yx8xoYNe+HcQW7mEFXX4lPSdj6gwdfSod/iAy6dKh8M/+oVh1UhvUb/qBRjlJuyrroslKcRy1hHYM2GtFgwcNkEhlMgyNd6bUU8qFFFFABRRRQAUUUUAFFFFABRRRQAUUUUAFfMtfaKAPkV8YV6ooAj/w47V6uWZGm9dqKGrASPYZdgZ66e8fqfrX3C4AlszCnMV9iqqKRNnlV0ivBsjtXWirEHxRX2iigDNPtA5JuNeXFYJSXZhnRY0bpcE6b7+uvU1Nt/Znhrpt3rqtauFR4tm03+HnjWNJUT0Bir9RVNisrsRWOU+TUwNy66XGbxIEN0AmBpvuas9FFWSSVIlKgoooqSQpTxPCNmzp130n9/3ptRVJwUlTJToqBsYh0IylWYwGyk5ROh1MCrBhuGgWhbJ+frvU+iojjSJcrK8/ArkyrL/T6RpTDhfDPC1ZszbTGw7UxoqYwUeiG2woooq5AUUUUAFFFFABRRRQAUUUUA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AutoShape 10" descr="data:image/jpeg;base64,/9j/4AAQSkZJRgABAQAAAQABAAD/2wCEAAkGBxQTEhUUExQWFhUWGSAaGBcYFx4dHhwaHhsaHxodHxoYHiggGBslHxceITIiJSstLi4uGCAzODMsNygtLiwBCgoKDg0OGxAQGywkHyQtLCwrLDgsLSwsLTcsLCwsLCwsLDQvLCwvLDQsLC8sLCwvLCwsLCwsLDQvLCwsLCwsLP/AABEIAK0BJAMBIgACEQEDEQH/xAAcAAACAwEBAQEAAAAAAAAAAAAABQQGBwMCAQj/xABAEAACAQIEBAQDBgQFBAEFAAABAhEAAwQSITEFBkFREyJhcTKBkQdCUqGx8BRiweEjcoLR8SQzQ5IVNFNjosL/xAAaAQACAwEBAAAAAAAAAAAAAAAAAwECBAUG/8QAMBEAAgIBBAADBgUFAQAAAAAAAAECEQMEEiExE0FRBSJhcZHwFIGxwdEjMkKh4RX/2gAMAwEAAhEDEQA/ANwooooAKKKUc1WbxwzthmK37f8AiW+zFdSjD7wYSsdyDuBQA3oqicl/aImLu+DdUWmcA2jOjGBmSe8yQeo03GrS9zpYGHv3Qyl7LXV8ORMo7IsiZAYhdf5qqppqyu5FnoqFh74t2rQvOM7BVk7tcI1gDckyYGw9BU2rFgooooAKKKKACiiigAooooAKKKKACiiigAopNzDzFbwnh+ICS50joMyhj8g0x1pZiOfcN4aPbOZmBc29iiLJctvBAUx306Gaq5xTqwLZRXDA41LyB7TBkJIDDupIP5g13qwBRRRQAUUUUAFFFFABRRRQAUUUUAFFFFABRRRQAUUUUAeL1vMpEkT1BIPyI2qlcyXOI4RTctt/FWlE5goW8gH4lUZLyd/KD6r8VXioHGb95LZaxbFxhqUJgkdcvQt6Eie9Q0Q0fnHi16b5uWxlW42dcp+EkgnKRqMrzHUQB0r4txyLhYku5DN3MuGaY/mE074/dF649y3bW3OtyzBRlcGGbwzIA2zZWaDqYmKQpix4mg1O49jWWUBLXJr3KnGhjL9/iV2RYtEYfCodwWy5zGxuOzKuneOlaEp+VYJyljrl3+D4faLoqYl3uOpjQgsSCvwwuYT3YH7s1vNtwR5SCPQzWmI5HuiiirEhRRWY4jn69hsVct3YuqrFYWBChviBAMtE6E70vJljjq/MrKaj2adRUO5xO0qK7uLavEZ/KdY6Nr1qTauqwlSGHcGR+VXtFrPdFFIuduLXMLhHu2wM0qoJ2XMwGaPvHXb1obpWyG6HtFZNiOacbbyv/EB9NUyL5uuyj5SI6Cr5f5vwiKrNd0YA6KTE9GgeU+h2pMNRCRVTTHtFQOD8XtYm2HtneZUxmEGDInT9DoRvU+nJ3yi5nf2vWxGEM6m4VA665TPsMv51mlvEFBnIiLbZjp8MkH01k1pf2o3P8bCiNVW406aaAjf/ACR86y/iShLWUQIKJOxgtqJOmwkzWDLL+q0VcvI3nkrDeHgMKsQfCViP5mGZvzY07qNwy0Vs2lO6ooMeigV9xuOt2VzXbiW1/E7BR9TW9cIsSKKj4rGpbtNdZhkVc0g6EdI7z/WqRieJNimhyypvlBIgdBp1P77Vk1eshp0r5b8hmPG5l/pVxrmTDYQot+6EZ/hWCzH/AEqCQPU6VmvH8ddYeBZLyZACsRoN9Z0HrVXtcrm45VGh7aG7cZRvqoCj67+ppWP2jGa6ol4qfJ+h6K54YDIuWcuURJJMRpJOpPqa6V0RQUUUUAFFFFABRRRQAUUUUAFFFFABRRRQBn32rWMH4c3WFvElSbbeG7Z40ytkHWYDHVZnaQcaxGRVnM5MQJg9uoEnbrX6B525W/jbeVLgtPsbnhq7FNfIM0FZOujD1mvz7xrhN3DOy3FYQYAu5c5UzDG2pJG0xMepFLfYuS5IoLeGEzRmMuqklmBIgQN9Y8u5r9EfZzw8WcGqjCfwoJnKXV3fSM9wqAM5jUdNtIivzeRDEEAz1ZWE6iNiMqmI6GD0rafs450wqIuGNm3h2ZtDanwmYkL95iUPuSDEzrUKST5LxT7NQr47gAkkAASSdgOpqNxTiNvD2mu3Wyou59zAAA3JJAj1rF+fucnxZC286WV0Kk6MSdC0emkTHrRkyqHzKymol/4pzyjZlwc3ntkM5VQRkDAvlBIZ5WdUDAVn/MfE7OKvJesWxZuKRnXSC0yG2AZvQjWBVd4Zdt3bwUi4X3MCAAoJnWM07QB36UWbnh3UEktEkmVAMToSde2nrWLJklLhiJSb7L1iuL374CYko3hsTOQBzOmXTSIjTrpO1WfkNrynIwueAVPgkBDbkN55IGcNO0mDLdqyi9xNyA1wAJ8S3A5JjvDb/I9B6VacXz/igiCy6AJ5TCyHAjK3+JLAx69ariltlvm2RB09zL7zPzfaw1lntlLlxbgtFM3wtu2bqIUE9JIAkTNZXzdzK15VBuG5klgM3llmJkqfgKsQqgkwBA9UXMmOF7ErfYyXH+KUiCIAEAQATuT6ClGMcFCqgiZ+e0So7R++jp5PE+Q/+4k4zjt05s0kLoUKmIPY7j3PemODEaWkzgnygzozABhmJ8wGswdxSPg9sMxtOSCNJBMex7iQBTE3WLqp0fxMokiTB3HXsAYpU41wirj5Fk4Tx98Ji7ThB0W71ORiMxCyI0EiD0EzrO6YXFJcXNbdXU9VYEfUV+Xr/EhbvuMueGKA5tQoZsvuYgVduVcFjQ9u7YviwD8akEnICsAqQVLGTAMRTceXw0lItF0OftAu5sfcBOiWVTfYsQf0aqXdTxHtWyP+5eS3p6qBPyLA1duYuXbl6/evC4ALrBlXLJhRGpkUk4Hwa+cfZa5Zfw7Vw3XYAQcqykTAJLKojoN6z/3ZW/Kyv+ReubftEs4S4bFtPFuro2sKhgEAmDmOo0H1FZDzHzFdxdwXMQ0sogACAB6L07/12rjzEG/isSzBlLXWYZ4DQzEiQCRsehjTSkV25L5dxEdjr76GtspOQStmm8Gxl23wxLd0Oq3MWcgcETaW2H8s6lS+vbem1m5lt6MZI+eu3zgVWOLc2HEYPCWnDG/hyc1wxlZcrKIMyWjLMjXzGotjjY84noYPXbQR6a1y9fglOakuqN+nyRUastHDwAr3nHx/CeyCf1if9QqPy9iRaF+450vJctj0J1T81Ar5fxq/wxImFWI+X6RSZcaDatpJkkHQEmZB0A6msWDcm2vWhuSq56Nb5P4z4iLZb4lWVPdRAg+okVZax7g9+/av2brWbqIhYh2tkKQVIgxOUa7nTSrzwbnGzcfwrrojtJToGA31Jide+o9q7ukyvYoz7+6MU5RvgtFFFFbSAooooAKKKKACiiigAooooAKKKKAPNx8oJPQT9KxHmOy2JZnZyS5kk9p+H03A/Zrbb48rQJ0On/AJrB8biiMoBjWCZIjaPLB00Jj1Fc/XOXu7fiNx1zZX7/A1Rz8LyNJeI2J9h222pXdOUfCDl0aTvO2nfXc05xl0sRHmAGpELoRG51/e1IMUV8zZGynRY2n+tKxuT/uJa5Nj4VxcY/hD2r15Lb2Sq3btzzKSGLLlIM5ioG2s6QZrM76sWdAQVAIzQFBWY3jTtqOornylbZxcXVV+9BOrDXUbEgHtOtNW4W+V4yBDm1IJJmNQJGQfWavlnb+RhzSW8VWUNtgtzKrPOQlS4I1Akg+QRNe8ZgrYzZM93IjFjlIAgaMRlhJA6Vyw2ICsbVxC1xQRp97zTOkwMpYk+3rXVcNeLuGZSHUDL4pJy9jAAIaNfbaqvh2VFQLsqmSwdgI38n3RO0elPLOKz6C2EA2JM6jbYxHpXIObbQzr4KArnyyFJPRjEHWvj4hFTMFDAMAV+EsGUQQN5zEA+n1qJPd5EPkW+Fc8R0z2+w3AM9Bvl7Qfyr7jBJBZdRJJ7+8nX+1csZfRr2ZdFboAfaJ2JA6mmGOP/jADiAR3E6SCQAdxTbao0LoXYdiQoXKFOrMPNrGmcwCBttpJqThFYsrf+S0FcfzCBpp9PfvXfhF9bNpx4cu823V/KRoSGBiRpvG/yqdw/Bq1wKGZbsBRIYBsoIYGRI0jT9aiUuWDZD4ALf8AFm88lFYwInXpttpGvvWycEIjp069TqPfesVXHPZN3yIrZiCPbr+4p7y5xu7Yy7sGJL/hBI1Omx17Ck5YtuxUk7NjW8JzadB8pMV4xuLCppuZj3qn3eYYUyRoBr07j9+tK8fzAzgx8jVIKc/7UXx4MuS9qsSc/ast4b6hv8vQ/Iz/AOw7VX7hstF23bNqZHh+IXWRuwzjMBrtJjuam8w8SLoRtGp9dp/frUDhrSSWUQRCyY1nTff2rVjbUPeDbJe61yD4qB6d6+WmZtEXMxOgB1Omw7/rrXu9hrjXFDm2DlgBBIgSdJP7+k9uHW8oL6oDoOp9Zj2q0ssaNH4LO5bNjvsb8nWr2N8TD6r+NmHwCI+HcsegrWeX+VbGHUAKWI+85kmNRMQDVF+zridlL1ws3+JdIEse39SR8601MQF0bTqJPft++tY5pJ8Ium5LklXR39vrp/XaqnzTy3ae04tW0DlYAyiD6RpB2171YbuL0kbjWJA/WozMAwLNJmQBOmnUCpREknwWLhTTZtSuQ5F8kzl0HlnrG3yqVSLgGNzO6DYLm9jP5T/SntdaEt0UxQUUUVcAooooAKKKKACiiigAoqvc2czDCKMii5dMHw5jyzqZ1gkTHc9t6quM+0K/bIZktwfuazHaZ0NKnmhB02aMelyZFaRpdYfzzg3w2JuZgYJzWyPhIYnpqe46bVfbvP1trCXbIBzDzK5gqQYK6dfXsRVe+0HieFxmEtXAzLfglFAn70FWjpmXSNfTWkZp45qr5XIhSUZNMzTGXioOZQzvsw6GB671Cu2ixSzbzliZKgZjoNIUCZ3Pz9Kn8R4BixiMr4Z0YCRpA91LeWJ7VovIGCti2GNnw7qjJcZgMzHQkz+EzMf7Vg1OZaeG6rZphtbopfD+GXLQVbq+EdJzHK0yIbymI239JFfHu3/BJbyK7kSCWnfUawNQdes7VdOcuGLe8ygC4BodpPQHuNOtZjjLl1FFh2JAhUGwX6Dbb00FU02dZ42+zJl0s9za5JN3EJbDEEh2GUtvJ6CBrJ77VHw1hWdbYugQTn1JbzCSR07de9P8BymmR7mJfMxAyop2IG56GY/Ou2A5Ts2lGJuMZc5LVsdC05Wbv/fqaZPPjhxfIY9Pug5X0VvifBnLlLC3Lq5QW0ZiB3IXTXoD2qA2IZCZUKQArLJBYk6EsdekekxNa5y/wi7bk3CBbX4EjUzrJM7a7RVX+0HhSXD4yIBdXePvD26mKTi1ylk8N9eppWic8alHv0ZU+EMM7tlEH4WPngT1yjU/Su3H8ehIVYI1WQNwV8x1+HtBHSaW28UyZco0Ow3nvtrXe/dUshdGDDuIBMesGK3c7r8jRHRY9u25b/qv5JLrexAzm2slY6LIA/CCdKk2+PZCy3MwbcFWCnpmE6b7T6+ldcKxa6pNzKi+YwDppOWZ1J2gd+lc7eFs33Jc6agAaRAnUjbXQUlzV+8uPh5D4+zMeXC5RtNOlfn/AKEtzGhpzkjMxJJPTTc7toI9d/d23FVyEyIGmmmsAagjXrSl+FyxZVAQtu2o9YH76U0x9vDhQnxNl6iB2jtFXnODpLkzr2VPl5Gopev7fAVnEu0QSZ6SYHTY1YeHKAoznWI/LT86r922LJKWwWk6Qcw9eunuK+2+KMZAUk7HTrWvHOKjZtwQUP6f+S9P1R24tiVVwTBy+k/kag3ccjOItZdPxEj3BO31qO9q7cbMqEwdj1PamWHxZthldPOx+fyqmWSb45/MmGm35vE6a9Vw/wDvocLfEDZeWIYkaT2/f9K6WbnihnEqvvp+lR8Dhml2ZZkwATqJ9DTJ7Nq3aZArPdgwZgKekDt70iW1ddmt5pRa3W07qK7+b56/2cOGqEh3JlTBI0LHWAsa6AbxWr8rcy2r9sRcdSPK4deo6g7Cs35b4ML6lmZhlme879ac3eKCyuRApC6Dv7mOk0jLk3S2xVs5+TR4sPvzlSf59+X/AE0HHcXtLKt5lGpcntrEjUnWNOu1Zrxzm3EZybdxrc/CF0AHQTv9ab4bGC7ZDEDXpv8AvaqlxFEFxQZUDYjXv37THyFRp57pNSXKM2u0cseNZIO4v8vl+Q54dzZirDeLavOdRmDnMrkRKsD3k6jXTSrrgftgIci/hpXobTeYf6XgH3kfOsjtX0lp3PwnsfbafWuaOztlElugG+4rfGUo8IwYGt6TXDP1hw/HW79tbtpw6Nsy7f2Pp0qRWM/Zlxu5gcNeS6jEtczW1JAAGUBiSJiYGnpTV+c/+qTEXRK20KBFYgDMwLPH3mhQIOlXesxJ03yXnFKTSdo1GigGitRQKKKKACuWJxKWxmdgo2kmNa61RufOLHW0MsLBzbmYMj032pOfL4UNxWUqQj4yynGXy0XPNmQqcwIIGXboIiqJzFjLi3gzWSUXfYyJ10FOOG5zckXAM6Fj5T91isAzrr1qJh1uXL7K4UgCcxHlj2O59K5cnctzJ/FTc93oq/Y54fiLvkxAtza1A9NCPhOuntS/GYwIWLKytnDjcbRtG2op2pYW3tKM0EkFRAjtr1k9+oqMcWha3/DpmvgCV2OnxAk6CPWqwq+EZ12QLvGLviKwZ1tfgO+vUBtj617w3Od60GhE+InrmIOkFpgxH4f1rzzXjb5NsXreQTOaQf02pNxFJ83etEMUckPeQ2EmpJl7xOKuiyXzi5m8y5fNAbUyeu+nYCKR4bAfxJkjNAkjpNL+D4y0cM1i4xQq5cFTvMfXb9zXbgPHQHuiYAYkHrH7/WsccLhupdfA9RoXDjjy4d38/ofcXZjMFUzZILiTt2j8q0/C8WtvbDLBDAEH9KyjinETdzm2GYxJCgnQAyTHYCovLXH7lhYcHwGPlb8J3I9usb/KqZtHLNBPzQavNijJKVX8OPqazf4r3qvccugqW7CoeJ4jlTOVbLMbdT+5pTjOLi6MiasdIrPi0sou6FRyQ3UvoMOFcMFu0bigFiepmJ7dv+K7YawXDm4qhQSCG1zadPT19aSYHjzWbfhXxDQBM6GNjXvHceDWotnMSYmNPae81r2ZHL9zdkyJLukvL+RJhMI7YhrazGaB7TpHcx+tSOJ4HwZClgdZ9enWo3B8ZkLtBVy0xsV7D5V5xmOzkAnrWmSk58dDdHDZg/qPvr4fD4HezcutayqsqOugEx61wVulxTmUaDoAP3+dPnK+CPDgGDtoYAEGfrp6VWmnXvr8zB1/tUYXuvyE+0bhBRacrT58uPh+gz4phvIj/CDrlAHr8/8AiuvL3iXGOgy6gEj19airw+46k5tPbp8zUt+J5TkCASFH4pIAHXuelVk247Fz+w7BpYRnHPG4qvrfr+pzfGizeDNoO3fTSfTWaifxwuXwVIEaz0npV74Z9nIvgXMW7AnXw1MR/mbqfaI7mofNH2dJatm5hCwZRJRmkMOsE7N+X60iGq0+7bfPV+QjLrEsrUV7t8lRJhi5lo2YT+yaEslGa4xIDDSRqfftP5V8wPFMqZYU/wCYbH06iuGPxhYRM/0/c1rqV7RiwYVkeqtt11fH38Cz8mYpSjodIb8jU29wRGVgHyqzZiF3Oo67kaVROFXXV8ySQdDH76VaLPESpysSJ2nb61nzYZwm5QfZReHnj76+/gOcc6ogVBECNKq3FyChPVSNfX9mp+IxgI1NI+O4doDg+WdR69D69vT50abHUlbF62VYnFK+KoWM1WvlhFFsXCJZp17AEiPypVwrlPEXgG0VT+KZ+gGlNbXD7mGXw39SCNiOo161pz5ISWyMuTzccLXLQ2xePAXfXtULD3Bcv2bbHyPcRWP8rMoP5GkmIxHm614w19g6sp8ysCo31BkGKXjwqPLNbjHbUez9X0VSuRuZrt9zavsGYrnVoAOkZlIAAO8jToautdXFljkjuiYAooopgATWW81WbbuRbYsJ0M6HvBG46TWj8WQGzdDEgZGkjcCDOnWsax1vzKzXSIIPQda5+ufSEZXykfeN4ZYEeQqDlI0idxoIikfLuEF20bt5nTU5NYJHczuJ7dhTbilo3UzBwFB0BEyOvXSlPEuOQvmkdAQOsd6wxbapERk10SMLkVm8CVurAOhOaQZ3+KYHqIrjYsuzv5bdu6BrcAAJn2Gv57V44BiLhJNtZiS2Y79o+XrXDieJvNNxUMAwRoCT1gHp61endF/OiVjcJ41uWvy0a+WBPtNV5G0ZDqV0+lW+5gCEUrbtqCQZIBA9WEebud5pT9optnHC/ZK+HeQTAiLiDKZHSVyx7Gn6R3fIIqGMtkkaT6Dc+nvU69gVMAZVJ1USQYkxqB5qj3jsRvXfxJtI7wIMgTJA2Gvy27CetaZxHePOMaTNX+zbltUtpetBhcuQjFmOWUZmJIIiY026R3pzhuMYFxew+Kw62nUn+IsssqpO91TGqNIOcaiZMa1UuUObsS1v+FaybhKk/wDTghgv4j6jTzAgzEUy4lgjfNu5cuZrqAKMRAS4v8txQIB6HTKT0FY5zce+yk8zon8V4Fhr9g4a5cIuAE4e/OkfdDRuYABnfcQdslGDxGHvMrABrcgidBOzA9Qdwf71dbmHv4ZjKC5bJmFEFfVY232EqfTavPEsTh7yKxYTsrlZKHsyxIHqNu1LjlkuGrTKw1MoTU12im3sAXOZ8zAwQo6zE6dvad6n2MHdKt/hJkJBBzQBEaiR5uu014a29l5uZWVtBdVpGUjcMBA9oBrnh+HvbzEwFJ8oKzmE9SdF06+9PdNV9BuPW5YTc0+WcUwKOCSQ77jIensYJGld25OvMQyKoB2JuKRPsCSDRbxI8RVKqrZhAC5CRpOwBkTqCNR2mnHDCMniIlxp0zW7szHXzkiJ9KXllKCtOjfpddnnPbJbk+XwrEuJ4RirKgtbJH8vmj6dOtK8Jb8S5LaR6da0Ph3EhcMB2Uj7rqJn5H+le+K4JLixdGm+dTEHv+5FZVqnF1Jc+qO7HL4ySnzHzT7KzcxChQnadfl/vXfk7ArextqYPhA3PmNB+ZB/01zvcp3WYeHdRrZ6nQgesAz71bOVuUMRh1a8ArHqFYGR6HY+1Wcd2OXhu3TGa3Vw8NwXBeM4ilfEruh7VHxGOVVDZum3Ue470l4zjXe2RaBLNoK4mLA3I40OZCLC8q4e63ilTDa5ZIBPfTv2qPxrlC0RNuUPoZBHaD/SnuBxBRQpEEaEHoa+4zFCCTXQ8fNvu2dVYkltrg62OX7GEs2wgFy7cUMs6gKfvn36Drr2pfjeBKylrnmYdT/Tt8orpwTH5gSxMqIBPRRoAPYaVy4xxUuMgOVB+fqabkySlOlwUwQ59fX/AIVO/ZW1dESVnUdvap1m7bu3rdrcTmPy2/OPpS/iF5QCcw7AdT/aoPD8aEh8ms/FPvIjY/2rasblG/MrqpU2omwYO2qrttSnma0ty0w07j3FJeGcUvXGlD4lvrAiNBuT13mpeKR3GVvICDLbxp2XUk1zYYJRyLnk4TytujP+H2Tc8xYgE7enanVrBIhBU0ptpkYhZCzAzCD8x0p1asOGVCPM8BCCNSdB+ddXK23wzoY4vFjtxLl9nt9v4+x2JcfLw3/2raKo/wBn/JJwkXbzTdghVmcs7kt1bppoJO9XitulxuEKZxpy3SbCiiitJU83CACTtGvtWPcd4lY8W6lsplLECFKxrERAykHTXtOxrYjWPcf4Nel38J18Lzu+Q6AGSw0hjMnSfpNYtYtySoXkoqmLusnlXypMtIJH0Gs+1LMZhbl1FhAAJlpIkyeh6xA7aU2vXmcEX1Kid8sEjeCdgSNPSfSunMHFUFsLaUy2gWIj37RWNNxaSXIKLSOPLCmwoZWa5n+JAslfaNT61F4nx+23igAr0CkEGdp9Om9P+XcAcI7G5cDBxoMsZdzEz1pfzPdTOjCMxMdJI0/SB849KruTnzyQkm6F+Lxd+1ZRldXBA30P+1LGsNcsvnyg+VkedFiZB7yGj6VYMclvwZdCoA1YyI7mZqvrjkt2sq3DPqDM77wYHyp2FrtLmy0ItukhHexgKgCQRvNW3k/lQ4zDs1lrPio2qXXIzSSVAAkfWqViL0tmgE/zU+s4YBAoUZjBMGdf9tfXateSVJGhYY79jf8AqzSeQMccNe/h8VbOExTMQrt5kffSQ0GNtxvAMk1a+d0ysrBQlxtM8f4b91PqR0394rNcAcW9kWHyX0MlUuKXKka6Ea9O/TSuy834jDocPiE8WwdMlzWB2BbzR7k1jye+nEdl9nZ9rVfycuK3L1v4WYpv4bHNH+RvvL6bj0pQmJW5JUQx3Xo3t2NNMZirb2ycO5KEghWMm2e0nUjsfzquOfMQ+jjZxoGHQkD4W9RUYo8cnJ2NcM6B2tscumb7p+F/Qj7r+o3/ACE/A49gP8OQB8VogGCd4B/4Pzmoivm8lwa9z17fP1FfVwxB0Oo2n4o7Ho4/frT6TQWPmvMVVj/jIoMMNGQgfD3g7QfTepXL+Esi0vhO4DajMRGvTQQY7iq9Yxbo0o2R+x+FvcGrHgOPBgBdtxp20039P+aw6rHNR91cffkdf2TOKyO3T8iXjMBm+NAY1DpoRXKxcuJoD4q9jo3zGxqVbv2zqrFfbb6GurqT0VvXY1zrfTPR36kC3ibCmBNlu05fyOlTrWKdYNu5J7glT9V3rjctoRDSB2cSPqf96hjg1ve2MvrbYr/+ux+dWTXfKIasfW8epYHEWVf+ZgAT/rXQ/MVceE47BuFVSqN0R4B+XQ/I1mMXbf8A5JH/AORP/wCk0H0oGI/GpT+ZPOh+QGn0FacWonjd8S+/r+ply6KGTrj5fwapxrle1fObVH/EOvuOtKRyDa++7N+X5VX+A8yXcPBnxLR+7Jj3AMlPlIrQOFcYtX1BV1LHUpMMPSN9O9dDE9NnlbVS9Dn5VqcEdqlcSkcycCRH8O2yKckpJAggwysf5gwYZvwt3rOeM8MxWcKyFJMEkae8jervjrhJuzvnafeTNRuN44tgsLJ+B3Ro7qPIP/SaxwyxnKTUaro2KGTBC07t8/Qract2kAzrnLDdjMn26Um4twVI8nl+se3pVva+1yGZCViQR6f3qDxy6Coj567afnTMc532Ypzl2MuXrKtYtrbICjVu5PWnl+0D8qoPLfEjalHMayParOvFFI+KsOfDJTZild8iLm3CqoNwDtm9p39x+lVi/fDLAPymnnNvEA1sqDq2lIsPhj4eYdK34FUE5Ha9nyySxNenR+ouBlv4eznYM/hrnYGZbKMxkb6zU6vynwHjWIwl5bll8uRpyk+VpEEMoOoI/wCa/SXKPMVvH4ZL6DKT5XSZKOPiWeu4IPUEV14TT4OLkxSjb8rodUUUUwSFeWFeqDQBSOfMRhwFS+GZjLLkiV9SGIBBOnyrMi4GaNVkBYHmAic0bR03mtE534OXxAuNqpUAa/h6R03J+dUbHYgKPDCaeg71ydVkbyOLQpunwdeA4I3czXGV1BhYJ16nN2idq6Y/hFu0/jNlY2wYEbHv6xS/CYsWGPhgC2TDTJlumpO50/PSvjcTd7gDqQh65SNfWdYrNKMruJD4Yu43xN8RbdLekggk6VS7eCLEgtEdtfTr06VonG8GGWNifvD961w4DyFdxL5bd1UtgSXZZ1n4QARJMk79K1aeaS2rgdim4vgodnBhWAMtOgj19OtXXlvl2415vFBXwwpdXYLAKhgPSQw+tPcb9mgtZXW8bzKRoqhQIOojUz8+9QPtBK2sYWRiUuIjFTI8yoEI9dFVpE702bc498nVwRx+Pug/Lj5/dkDEW7y3AQScw2Qk5RJ77AT9DTjmbG5cOoYqX8NdSFPUgaMCTIGtIcPzddtK4yqS5HmjUQI0jToPpSTifFHunM2piPl/SkeHKT56NlNNuTteRFwePCuc6hgexysPVSNJG8EEenUNLDrdEbx8iPpTbkfggNtrl0KQ5GVWAJhZjf3/AEp3xvhKqM4UAjbSD8zExV56iEZbUcfPpnOTkmUVnK+UiQPqP7e30qRbxOdQA0MPhbv6HuK9422GYr94ag/vellzCtqwBDDcD9wf31rQqatHPcKdPsYNjhlPirtoxG6+/Ue4qfw3ipsnOrhk31/KYIg9mBBHSkmUXl0MOv5x0Pp+lecMo3jQHzKOh/qPSpog33lXGYHHpBtp4wHmVgAxH4gygZx6796gc08Owdlglu6qXSdVa9CqP5jlYrPSfrWecn8KN1yti6yXQPEta+UAaEZh5rZkiDqNxFRsZeYO6XJ8XO2fMfNm6z6TrPrpSc8YuHMU/idX2fkcp7ZSkvSv3GeJ486QdGUz66AwTI6U04fbOIt+KlhipMFrYmCNwcux96qlzgmKtIL7228JwQH6AsCvm/COuum1TuV+L3sBcF22SZ/7iE+S4vbT73ZuntIOJ6bGu+D0bfiY08S5++HXmWVkA2Z1PY6j6ET+dcnw+swPdTlPzG351q/Ccfh8ZZW7byup3BAJVuqsDswqS3DLJ3tWz/oX/anP2Y3ypL6fwcn/ANPY6lFp/MzLgl57Tj42tn4rflYH5CdfoatuCbCgllwzhiRvZ2M7zsv1p7/8PY/+zb/9BXvFWQE0GgjQDoPSm4tJkxrlp11xZmzauGV2k1+dFT4ryxma5cV8pZs8RoJ3G/WSarHCMGl67cwjmFvAx/LdSSCO2gb30FXbi/FZXKAZ9j7fPek/B+Sb6X0vNcSPEFwjXMBmkroImNN6V+GqanBefPyfY/Dqbxyhll5cfNdFT47y1jMIhIQOgBOdW6DUkg/DpWfvxNxcBuKGUEEpMZh/mHQ1+mOZcAb2GvW1+J7bKPcgxPoTofSvzVi8OASHIXKYIPSOk+lapYo4nwjn/iH5qy4cd4ngrvDVu2rYz+ILWV/iRiCx21IgaEH/AGqtcq+AmJsjFIz27jBSouMpXMQA2mrAE6idvWnfJPIT4+1fDB7SHKbd07Z0kAgR51K3Dt69Yqx8ufZDeTEpcxN62yW2DwmYliDInMBlEgE77RTdjlTLRcO2/wAhjzN9mFrJdNgGWU5ASTlO4EnWJrJkFyyWUiCNCpH1BFfqiKrvHeScJijmuW4f8aHKfn0PzFGXT7l7po0ev8K1PlH5vdp6AGtv+xDhz2sC7uCBdulkB6qFVc3zIP0qZgfsswNtwzC5dgzldxl+iASPQyKuqIAAAAABAAEAAbADoKMOKUeWTrdZDKqgu+z1RRRWk5gUUUUALuMcJF8AFipEwR67/pVV4pyaqnMhZhE5SJkj1HftV7r4RSp4McnbXJVxTMWxXD1YsxXUHb6TNe7eEe6CUQ6aHbttNahxrgi31g6MNm/t1FQ+Ecti0IY5pMnp+VYvwT30+YlNrMq4Ny1cvXtFYCTm3AE/1rXMBw5VseGBGkfT+4ppawyjYUt4ujopKdactPsj3Y6HoLv41EMSZIMACZI3gjT86qXMWBW7ctHItzPKMrCYB1kf5Ymd9KYYTAMtwtETE+vemWFtMhZzaz6qu2oU6EgRrrE+lJUGveNF0yqX/sfsuPJfdWOoAMj89fzqJgfstRW8NnJaep3Hp36VqYsIPh1PUg7d9RtSfiJPj2yoOhOvTY03HJt8oHll6lM4fgxahfwEie0GI/KuXGrs6k+WNf66VaeY+XrpJu2RmV9XQbhupHcHfvJqsYfly/dcAq6qNy4I+gOpNYXp576of4qcbsrvL3LBxl14YrljKY7z/sKg4y1dwl57VwQwMOpEqy9DB+JTuD/Wty5X5fXDrAEdSe5qN9ofKYxlnPbH/UWx5D+IblD/AE7H3NdNYqgvU52ZbnaKdyj/APFYhFs38NatXogMdA/TS4IOY9mMmdzTDif2R2SWbD3Htsdg3mUaba+Y+5NZZmKyCPQgjUH996uvKf2g3cNCXJvWRpBPnUfysd/8p+RFCkupISpLzEmL5bxvDcSt5bZBQ/8AcRS6EEazGwPUMB/WrtyxzPYxt63bxOETxjotxVDDQE6hvMg0PU1oXCuJWcVbFyywdTv3B7MDqp9DX2zwWwlzxVs21uHdwoB+oq+z0fA2O6LuLJK4dcuXKMpEERoR2iqhxH7NsKzFrLXMOTuLbeU/6GkAeg0q60VeUIy7Q/HnyY3cHRWeUeT7eALlHuOz6MWMDTbyrC/PfWrNRSjHkvcy5oUQMvckEknvtAHvVJNY48IJTnmk5Tdsb15uXAASTAG9VZL7I+W3K7xpoDuJHUHap+KxniWrTDQMwzekAmPqKqs9puuSNnJNxOIeAVthhM+Yx8xoYNe+HcQW7mEFXX4lPSdj6gwdfSod/iAy6dKh8M/+oVh1UhvUb/qBRjlJuyrroslKcRy1hHYM2GtFgwcNkEhlMgyNd6bUU8qFFFFABRRRQAUUUUAFFFFABRRRQAUUUUAFfMtfaKAPkV8YV6ooAj/w47V6uWZGm9dqKGrASPYZdgZ66e8fqfrX3C4AlszCnMV9iqqKRNnlV0ivBsjtXWirEHxRX2iigDNPtA5JuNeXFYJSXZhnRY0bpcE6b7+uvU1Nt/Znhrpt3rqtauFR4tm03+HnjWNJUT0Bir9RVNisrsRWOU+TUwNy66XGbxIEN0AmBpvuas9FFWSSVIlKgoooqSQpTxPCNmzp130n9/3ptRVJwUlTJToqBsYh0IylWYwGyk5ROh1MCrBhuGgWhbJ+frvU+iojjSJcrK8/ArkyrL/T6RpTDhfDPC1ZszbTGw7UxoqYwUeiG2woooq5AUUUUAFFFFABRRRQAUUUUA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8" name="Picture 12" descr="http://preventcancernow.ca/wp-content/uploads/2013/03/fv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95600"/>
            <a:ext cx="5791200" cy="3435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Complete questions 1 and 4 on page 257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203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Agriculture</vt:lpstr>
      <vt:lpstr>Arable Land</vt:lpstr>
      <vt:lpstr>Subsidy</vt:lpstr>
      <vt:lpstr>Agribusiness industry</vt:lpstr>
      <vt:lpstr>Factory Farms</vt:lpstr>
      <vt:lpstr>Questions</vt:lpstr>
      <vt:lpstr>Sustainable Agriculture</vt:lpstr>
      <vt:lpstr>Organic Agriculture</vt:lpstr>
      <vt:lpstr>Questions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</dc:title>
  <dc:creator>ESDNL</dc:creator>
  <cp:lastModifiedBy>ESDNL</cp:lastModifiedBy>
  <cp:revision>5</cp:revision>
  <dcterms:created xsi:type="dcterms:W3CDTF">2013-04-24T14:31:15Z</dcterms:created>
  <dcterms:modified xsi:type="dcterms:W3CDTF">2013-04-24T15:38:31Z</dcterms:modified>
</cp:coreProperties>
</file>