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9F864A-86D4-4C4F-AA53-E18DFFC7D6D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FBD3DC-E50D-4840-9E0F-01CA118581B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Development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the act of identifying and connecting with people who can influence one’s ability to access desired job opportunities within one’s career</a:t>
            </a:r>
          </a:p>
          <a:p>
            <a:endParaRPr lang="en-US" dirty="0" smtClean="0"/>
          </a:p>
          <a:p>
            <a:r>
              <a:rPr lang="en-US" dirty="0" smtClean="0"/>
              <a:t>Making /enhancing connections with people in order to enhance one’s life experiences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 an individual about what it is like to work in an occupation or organization</a:t>
            </a:r>
          </a:p>
          <a:p>
            <a:r>
              <a:rPr lang="en-US" dirty="0" smtClean="0"/>
              <a:t>Help one understand the skills, training and knowledge an individual needs for a particular occupation and/or job</a:t>
            </a:r>
          </a:p>
          <a:p>
            <a:r>
              <a:rPr lang="en-US" dirty="0" smtClean="0"/>
              <a:t>Help one access a prospective employer by informing one about who is responsible for hiring, what jobs are open and what jobs will be come available </a:t>
            </a:r>
          </a:p>
          <a:p>
            <a:r>
              <a:rPr lang="en-US" dirty="0" smtClean="0"/>
              <a:t>Facilitate access to an interview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list of contacts you think would assist you in the pursuit of a possible occupation</a:t>
            </a:r>
          </a:p>
          <a:p>
            <a:endParaRPr lang="en-US" dirty="0" smtClean="0"/>
          </a:p>
          <a:p>
            <a:r>
              <a:rPr lang="en-US" dirty="0" smtClean="0"/>
              <a:t>Read Jeremy’s story page 194</a:t>
            </a:r>
          </a:p>
          <a:p>
            <a:endParaRPr lang="en-US" dirty="0" smtClean="0"/>
          </a:p>
          <a:p>
            <a:r>
              <a:rPr lang="en-US" dirty="0" smtClean="0"/>
              <a:t>Discuss “ its not what you know its who you know”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Def: an activity where students visit a work site and “shadow” a worker as they go through a normal /typical day</a:t>
            </a:r>
          </a:p>
          <a:p>
            <a:r>
              <a:rPr lang="en-US" dirty="0" smtClean="0"/>
              <a:t>It may be a partial day, full day or number of days</a:t>
            </a:r>
          </a:p>
          <a:p>
            <a:r>
              <a:rPr lang="en-US" dirty="0" smtClean="0"/>
              <a:t>An excellent example of networking –allows one to meet and interact with workers in an occupation they wish to explore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Shadowing allows students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Explore their career choices </a:t>
            </a:r>
          </a:p>
          <a:p>
            <a:r>
              <a:rPr lang="en-US" dirty="0" smtClean="0"/>
              <a:t>Find out what is really like to work at that job</a:t>
            </a:r>
          </a:p>
          <a:p>
            <a:r>
              <a:rPr lang="en-US" dirty="0" smtClean="0"/>
              <a:t>Experience an occupation</a:t>
            </a:r>
          </a:p>
          <a:p>
            <a:r>
              <a:rPr lang="en-US" dirty="0" smtClean="0"/>
              <a:t>Learn about required work habits</a:t>
            </a:r>
          </a:p>
          <a:p>
            <a:r>
              <a:rPr lang="en-US" dirty="0" smtClean="0"/>
              <a:t>Practice interviewing techniques</a:t>
            </a:r>
          </a:p>
          <a:p>
            <a:r>
              <a:rPr lang="en-US" dirty="0" smtClean="0"/>
              <a:t>Network with an employer</a:t>
            </a:r>
          </a:p>
          <a:p>
            <a:r>
              <a:rPr lang="en-US" dirty="0" smtClean="0"/>
              <a:t>Get advice and information from someone experienced in that field</a:t>
            </a:r>
          </a:p>
          <a:p>
            <a:pPr>
              <a:buNone/>
            </a:pPr>
            <a:r>
              <a:rPr lang="en-US" dirty="0" smtClean="0"/>
              <a:t>You must follow a formal process!! Permission slip / </a:t>
            </a:r>
            <a:r>
              <a:rPr lang="en-US" smtClean="0"/>
              <a:t>safety forms….etc.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269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Career Development </vt:lpstr>
      <vt:lpstr>Networking</vt:lpstr>
      <vt:lpstr>Purposes of Networking</vt:lpstr>
      <vt:lpstr>Networking Activity</vt:lpstr>
      <vt:lpstr>Job Shadowing</vt:lpstr>
      <vt:lpstr>Job Shadowing allows students to: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Development</dc:title>
  <dc:creator>ESDNL</dc:creator>
  <cp:lastModifiedBy>ESDNL</cp:lastModifiedBy>
  <cp:revision>5</cp:revision>
  <dcterms:created xsi:type="dcterms:W3CDTF">2013-04-17T11:21:56Z</dcterms:created>
  <dcterms:modified xsi:type="dcterms:W3CDTF">2013-04-17T12:20:36Z</dcterms:modified>
</cp:coreProperties>
</file>