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FD08F3-BAC9-42A1-9128-9062F70EECD0}" type="datetimeFigureOut">
              <a:rPr lang="en-CA" smtClean="0"/>
              <a:pPr/>
              <a:t>08/05/2013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63AC9F3-96C7-4A91-84E4-5CB587C1BBD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roommates+funny&amp;source=images&amp;cd=&amp;cad=rja&amp;docid=PUQo2S6gCrMwjM&amp;tbnid=3V8YbHzGFQet8M:&amp;ved=0CAUQjRw&amp;url=http://lifetastesfunny.com/tag/roommates/page/2/&amp;ei=yz-IUdG7JpPC4AP97YCwCw&amp;bvm=bv.45960087,d.dmg&amp;psig=AFQjCNEJwq6PrqEXSt780y-OeovKuXD19A&amp;ust=136797004069278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ca/url?sa=i&amp;rct=j&amp;q=money+clipart&amp;source=images&amp;cd=&amp;cad=rja&amp;docid=3g_oaBsNao5G5M&amp;tbnid=vbU7s0TxiYZKcM:&amp;ved=0CAUQjRw&amp;url=http://www.clker.com/clipart-12147.html&amp;ei=pECIUb-bNPWt4APNnIC4BA&amp;bvm=bv.45960087,d.dmg&amp;psig=AFQjCNFBpfpah3yFvoGgxdU1v_eEs_tBIg&amp;ust=136797032400999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a/url?sa=i&amp;rct=j&amp;q=cooking+clipart&amp;source=images&amp;cd=&amp;cad=rja&amp;docid=kP4GdKcCHVAt2M&amp;tbnid=ZcEXzl5VwSXsfM:&amp;ved=0CAUQjRw&amp;url=http://www.clipartguide.com/_pages/0511-0809-2903-2810.html&amp;ei=RUGIUYWNO9Wo4APuhYHgAQ&amp;bvm=bv.45960087,d.dmg&amp;psig=AFQjCNFt3ZC3CjCS0AacrafguFbhg88_3g&amp;ust=136797048722707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a/url?sa=i&amp;rct=j&amp;q=bed+cartoon+picture&amp;source=images&amp;cd=&amp;cad=rja&amp;docid=7PAlAw6WMxn1fM&amp;tbnid=JDA0bfzZWc-0SM:&amp;ved=0CAUQjRw&amp;url=http://www.electricscotland.com/kids/stories/bed1.htm&amp;ei=ZkKIUbqpAtjj4APmloCIDA&amp;bvm=bv.45960087,d.dmg&amp;psig=AFQjCNHyYJu8yLZpZv46LCqOZ0fLiPQcQQ&amp;ust=136797076909990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a/url?sa=i&amp;rct=j&amp;q=sharing+clothes+with+friends+cartoon&amp;source=images&amp;cd=&amp;cad=rja&amp;docid=dFLhtVYNnzpd0M&amp;tbnid=Yo6spfPCQ-x_BM:&amp;ved=0CAUQjRw&amp;url=http://simplefibrelife.blogspot.com/2013/03/sewing-swap-stage-two-wardrobe-planning.html&amp;ei=rEOIUcLEFLel4APc8IGoBw&amp;bvm=bv.45960087,d.dmg&amp;psig=AFQjCNGmT59laznw48l2p-AlqoP1nTPz2w&amp;ust=136797098754329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a/url?sa=i&amp;rct=j&amp;q=tv+clipart&amp;source=images&amp;cd=&amp;cad=rja&amp;docid=DlDO0OdbmPC-KM&amp;tbnid=08yF1FmhxWDL2M:&amp;ved=0CAUQjRw&amp;url=http://www.picgifs.com/clip-art/television/&amp;ei=KUSIUebJJNOr4APt3YCYBQ&amp;bvm=bv.45960087,d.dmg&amp;psig=AFQjCNHztC8Oe5uhpQjejtJGEPIKYzRavg&amp;ust=136797122109629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ca/url?sa=i&amp;rct=j&amp;q=contract+clipart&amp;source=images&amp;cd=&amp;cad=rja&amp;docid=ySW4xGqnpke8AM&amp;tbnid=52Qw2cxs5Fn-iM:&amp;ved=0CAUQjRw&amp;url=http://www.clipartguide.com/_pages/0511-0809-0703-4604.html&amp;ei=N0WIUfHwDObl4APQ6oHwBQ&amp;bvm=bv.45960087,d.dmg&amp;psig=AFQjCNEk452lz5eHNFgSsvoEtRsifyOS3w&amp;ust=13679714528257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a/url?sa=i&amp;rct=j&amp;q=new+roommate&amp;source=images&amp;cd=&amp;cad=rja&amp;docid=Uz9vYI0D1UFlHM&amp;tbnid=4VHg77QSqJQcOM:&amp;ved=0CAUQjRw&amp;url=http://cheezburger.com/6096287232&amp;ei=VEaIUYjxMNL_4APNkYH4Cw&amp;bvm=bv.45960087,d.dmg&amp;psig=AFQjCNG04KDyy7wLVBu78HjNmSVz_iOGbw&amp;ust=1367971766990066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Choosing a roommate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Pg. 68-69</a:t>
            </a:r>
            <a:endParaRPr lang="en-CA" dirty="0"/>
          </a:p>
        </p:txBody>
      </p:sp>
      <p:pic>
        <p:nvPicPr>
          <p:cNvPr id="23554" name="Picture 2" descr="http://robincrossman.files.wordpress.com/2011/10/ned-and-larry-comics-funny-cartoons-funny-goldfish-cartoons-roommates.jpg?w=6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780928"/>
            <a:ext cx="3743325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roommate contract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It is a good idea to have a contract or “living agreement”</a:t>
            </a:r>
          </a:p>
          <a:p>
            <a:r>
              <a:rPr lang="en-CA" dirty="0" smtClean="0"/>
              <a:t>It should include: </a:t>
            </a:r>
          </a:p>
          <a:p>
            <a:r>
              <a:rPr lang="en-CA" dirty="0" smtClean="0"/>
              <a:t>1. the portion of rent paid by each</a:t>
            </a:r>
          </a:p>
          <a:p>
            <a:r>
              <a:rPr lang="en-CA" dirty="0" smtClean="0"/>
              <a:t>2.the share each pays for</a:t>
            </a:r>
          </a:p>
          <a:p>
            <a:r>
              <a:rPr lang="en-CA" dirty="0" smtClean="0"/>
              <a:t>utilities</a:t>
            </a:r>
          </a:p>
          <a:p>
            <a:r>
              <a:rPr lang="en-CA" dirty="0" smtClean="0"/>
              <a:t>3. how groceries are done</a:t>
            </a:r>
          </a:p>
          <a:p>
            <a:endParaRPr lang="en-CA" dirty="0"/>
          </a:p>
        </p:txBody>
      </p:sp>
      <p:pic>
        <p:nvPicPr>
          <p:cNvPr id="26628" name="Picture 4" descr="http://www.clker.com/cliparts/8/c/c/f/11954444431532970476Gerald_G_House_sitting_on_a_pile_of_money.svg.med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0825" y="3429000"/>
            <a:ext cx="2543175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 how basic tasks like</a:t>
            </a:r>
          </a:p>
          <a:p>
            <a:r>
              <a:rPr lang="en-CA" dirty="0" smtClean="0"/>
              <a:t>Cooking and cleaning will</a:t>
            </a:r>
          </a:p>
          <a:p>
            <a:r>
              <a:rPr lang="en-CA" dirty="0" smtClean="0"/>
              <a:t> be done.</a:t>
            </a:r>
          </a:p>
          <a:p>
            <a:r>
              <a:rPr lang="en-CA" dirty="0" smtClean="0"/>
              <a:t>5. rules on overnight guests and parties</a:t>
            </a:r>
          </a:p>
          <a:p>
            <a:endParaRPr lang="en-CA" dirty="0"/>
          </a:p>
        </p:txBody>
      </p:sp>
      <p:pic>
        <p:nvPicPr>
          <p:cNvPr id="27652" name="Picture 4" descr="http://www.clipartguide.com/_named_clipart_images/0511-0809-2903-2810_Cartoon_of_a_Surprised_Woman_Cooking_clipart_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050" y="0"/>
            <a:ext cx="3028950" cy="3333750"/>
          </a:xfrm>
          <a:prstGeom prst="rect">
            <a:avLst/>
          </a:prstGeom>
          <a:noFill/>
        </p:spPr>
      </p:pic>
      <p:pic>
        <p:nvPicPr>
          <p:cNvPr id="27654" name="Picture 6" descr="http://www.electricscotland.com/kids/images/scan0011-2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3789040"/>
            <a:ext cx="4457700" cy="2708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60648"/>
            <a:ext cx="7596336" cy="6131768"/>
          </a:xfrm>
        </p:spPr>
        <p:txBody>
          <a:bodyPr/>
          <a:lstStyle/>
          <a:p>
            <a:r>
              <a:rPr lang="en-CA" dirty="0" smtClean="0"/>
              <a:t>6. sharing of personal effects ...like clothing.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7. the division of materials</a:t>
            </a:r>
          </a:p>
          <a:p>
            <a:r>
              <a:rPr lang="en-CA" dirty="0" smtClean="0"/>
              <a:t> when roommates split</a:t>
            </a:r>
          </a:p>
          <a:p>
            <a:r>
              <a:rPr lang="en-CA" dirty="0" smtClean="0"/>
              <a:t>8. who brings what </a:t>
            </a:r>
          </a:p>
          <a:p>
            <a:r>
              <a:rPr lang="en-CA" dirty="0" smtClean="0"/>
              <a:t>furniture</a:t>
            </a:r>
            <a:endParaRPr lang="en-CA" dirty="0"/>
          </a:p>
        </p:txBody>
      </p:sp>
      <p:pic>
        <p:nvPicPr>
          <p:cNvPr id="28674" name="Picture 2" descr="http://windsorroad.com.au/wd/wp-content/uploads/2010/10/Clothes-Rack-carto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764704"/>
            <a:ext cx="2857500" cy="2592288"/>
          </a:xfrm>
          <a:prstGeom prst="rect">
            <a:avLst/>
          </a:prstGeom>
          <a:noFill/>
        </p:spPr>
      </p:pic>
      <p:pic>
        <p:nvPicPr>
          <p:cNvPr id="28676" name="Picture 4" descr="http://www.picgifs.com/clip-art/communication/television/clip-art-television-97328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4286" y="3933056"/>
            <a:ext cx="2919714" cy="27744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32656"/>
            <a:ext cx="7498080" cy="5915744"/>
          </a:xfrm>
        </p:spPr>
        <p:txBody>
          <a:bodyPr/>
          <a:lstStyle/>
          <a:p>
            <a:r>
              <a:rPr lang="en-CA" dirty="0" smtClean="0"/>
              <a:t>Each person must sign and date the contract , and get a copy</a:t>
            </a:r>
          </a:p>
          <a:p>
            <a:endParaRPr lang="en-CA" dirty="0" smtClean="0"/>
          </a:p>
          <a:p>
            <a:endParaRPr lang="en-CA" dirty="0"/>
          </a:p>
        </p:txBody>
      </p:sp>
      <p:pic>
        <p:nvPicPr>
          <p:cNvPr id="29698" name="Picture 2" descr="http://www.clipartguide.com/_named_clipart_images/0511-0809-0703-4604_Signing_a_Contract_Clip_Art_clipart_ima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988840"/>
            <a:ext cx="3333750" cy="3314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Page 66- New Roommate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Questions</a:t>
            </a:r>
          </a:p>
          <a:p>
            <a:r>
              <a:rPr lang="en-CA" dirty="0" smtClean="0"/>
              <a:t>1. what are some reasons best friends don’t make good roommates?</a:t>
            </a:r>
          </a:p>
          <a:p>
            <a:r>
              <a:rPr lang="en-CA" dirty="0" smtClean="0"/>
              <a:t>2. where might one find a potential roommate?</a:t>
            </a:r>
          </a:p>
          <a:p>
            <a:r>
              <a:rPr lang="en-CA" dirty="0" smtClean="0"/>
              <a:t>3. write a list of questions you might ask a roommate</a:t>
            </a:r>
          </a:p>
          <a:p>
            <a:r>
              <a:rPr lang="en-CA" dirty="0" smtClean="0"/>
              <a:t>4. what conditions would be annoying and unacceptable?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i.chzbgr.com/maxW500/6096287232/h4CC64E4C/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5241" y="908720"/>
            <a:ext cx="6370681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</TotalTime>
  <Words>158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Choosing a roommate</vt:lpstr>
      <vt:lpstr>The roommate contract</vt:lpstr>
      <vt:lpstr>Slide 3</vt:lpstr>
      <vt:lpstr>Slide 4</vt:lpstr>
      <vt:lpstr>Slide 5</vt:lpstr>
      <vt:lpstr>Page 66- New Roommate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roommate</dc:title>
  <dc:creator>Diane Dale</dc:creator>
  <cp:lastModifiedBy>ESDNL</cp:lastModifiedBy>
  <cp:revision>4</cp:revision>
  <dcterms:created xsi:type="dcterms:W3CDTF">2013-05-06T23:37:34Z</dcterms:created>
  <dcterms:modified xsi:type="dcterms:W3CDTF">2013-05-08T12:55:06Z</dcterms:modified>
</cp:coreProperties>
</file>