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A410DB-6297-4632-B1BB-6556A4A8F85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6F7DCA-9C20-44BB-8E78-30B670851F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Complete 1, 2,and 4in activate your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Salmon Case Study</a:t>
            </a:r>
          </a:p>
          <a:p>
            <a:r>
              <a:rPr lang="en-US" sz="6000" dirty="0" smtClean="0"/>
              <a:t> pg. 75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Test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 </a:t>
            </a:r>
          </a:p>
          <a:p>
            <a:r>
              <a:rPr lang="en-US" dirty="0" smtClean="0"/>
              <a:t>Natural and human systems</a:t>
            </a:r>
          </a:p>
          <a:p>
            <a:r>
              <a:rPr lang="en-US" sz="4800" dirty="0" smtClean="0"/>
              <a:t>Wednesday October 31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!!!!!!!!!!!!!!!</a:t>
            </a:r>
          </a:p>
          <a:p>
            <a:r>
              <a:rPr lang="en-US" sz="4800" dirty="0" smtClean="0"/>
              <a:t>Pages 46-75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29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Complete 1, 2,and 4in activate your learning</vt:lpstr>
      <vt:lpstr>Test 1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1, 2,and 4in activate your learning</dc:title>
  <dc:creator>ESDNL</dc:creator>
  <cp:lastModifiedBy>ESDNL</cp:lastModifiedBy>
  <cp:revision>4</cp:revision>
  <dcterms:created xsi:type="dcterms:W3CDTF">2012-10-25T13:17:52Z</dcterms:created>
  <dcterms:modified xsi:type="dcterms:W3CDTF">2012-10-25T14:30:23Z</dcterms:modified>
</cp:coreProperties>
</file>