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455AC5-3098-4A54-BB8F-847302E30A38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712D4A-4CA5-4386-8DF8-2811EF1D3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Ending A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 You do the ending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 time and place which allow both of you to keep your dignity in the situation.</a:t>
            </a:r>
          </a:p>
          <a:p>
            <a:endParaRPr lang="en-US" dirty="0" smtClean="0"/>
          </a:p>
          <a:p>
            <a:r>
              <a:rPr lang="en-US" dirty="0" smtClean="0"/>
              <a:t>Be firm and clear</a:t>
            </a:r>
          </a:p>
          <a:p>
            <a:endParaRPr lang="en-US" dirty="0" smtClean="0"/>
          </a:p>
          <a:p>
            <a:r>
              <a:rPr lang="en-US" dirty="0" smtClean="0"/>
              <a:t>Be truthful.</a:t>
            </a:r>
          </a:p>
          <a:p>
            <a:endParaRPr lang="en-US" dirty="0" smtClean="0"/>
          </a:p>
          <a:p>
            <a:r>
              <a:rPr lang="en-US" dirty="0" smtClean="0"/>
              <a:t>Its not easy for either person.</a:t>
            </a:r>
          </a:p>
          <a:p>
            <a:endParaRPr lang="en-US" dirty="0" smtClean="0"/>
          </a:p>
          <a:p>
            <a:r>
              <a:rPr lang="en-US" dirty="0" smtClean="0"/>
              <a:t>Be sensitive.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Ending- A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spend too much time blaming your partner- it doesn’t change the situation</a:t>
            </a:r>
          </a:p>
          <a:p>
            <a:endParaRPr lang="en-US" dirty="0" smtClean="0"/>
          </a:p>
          <a:p>
            <a:r>
              <a:rPr lang="en-US" dirty="0" smtClean="0"/>
              <a:t>Don’t blame yourself…move on</a:t>
            </a:r>
          </a:p>
          <a:p>
            <a:endParaRPr lang="en-US" dirty="0" smtClean="0"/>
          </a:p>
          <a:p>
            <a:r>
              <a:rPr lang="en-US" dirty="0" smtClean="0"/>
              <a:t>When you wake up- get up right away</a:t>
            </a:r>
          </a:p>
          <a:p>
            <a:endParaRPr lang="en-US" dirty="0" smtClean="0"/>
          </a:p>
          <a:p>
            <a:r>
              <a:rPr lang="en-US" dirty="0" smtClean="0"/>
              <a:t>Renew interest in things </a:t>
            </a:r>
            <a:r>
              <a:rPr lang="en-US" smtClean="0"/>
              <a:t>you liked to 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81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Ending A Relationship</vt:lpstr>
      <vt:lpstr>If  You do the ending</vt:lpstr>
      <vt:lpstr>After the Ending- A beginning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A Relationship</dc:title>
  <dc:creator>ESDNL</dc:creator>
  <cp:lastModifiedBy>ESDNL</cp:lastModifiedBy>
  <cp:revision>2</cp:revision>
  <dcterms:created xsi:type="dcterms:W3CDTF">2012-12-03T14:08:41Z</dcterms:created>
  <dcterms:modified xsi:type="dcterms:W3CDTF">2012-12-03T14:20:13Z</dcterms:modified>
</cp:coreProperties>
</file>