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339CA6-CEB3-498B-BCFD-61EBA684D52D}" type="datetimeFigureOut">
              <a:rPr lang="en-CA" smtClean="0"/>
              <a:pPr/>
              <a:t>09/09/2013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D543A8-5621-4522-9113-53DA2EE41C0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imgres?imgurl&amp;imgrefurl=http://www.123rf.com/photo_14135211_simple-whimsical-style-illustration-of-a-single-parent-stick-family-holding-hands-together.html&amp;h=0&amp;w=0&amp;sz=1&amp;tbnid=cwv0IdhRWPAGiM&amp;tbnh=158&amp;tbnw=318&amp;zoom=1&amp;docid=NB-8LOjlVwk23M&amp;hl=en&amp;ei=PGImUvvBBfis4APEkYHAAw&amp;ved=0CAIQsC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Human Dynamics 2201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Family as Ecosystem Unit 1</a:t>
            </a:r>
            <a:endParaRPr lang="en-CA" dirty="0"/>
          </a:p>
        </p:txBody>
      </p:sp>
      <p:pic>
        <p:nvPicPr>
          <p:cNvPr id="14338" name="Picture 2" descr="https://encrypted-tbn2.gstatic.com/images?q=tbn:ANd9GcRNLvyEiCvTgiD5LVEi_XbGaa4mhFMpPzmg0TCnQN_cPkKFn1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908720"/>
            <a:ext cx="468052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How Families Contribute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 to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Contributing to the </a:t>
            </a:r>
            <a:r>
              <a:rPr lang="en-US" b="1" dirty="0" smtClean="0">
                <a:solidFill>
                  <a:srgbClr val="FF0000"/>
                </a:solidFill>
              </a:rPr>
              <a:t>Physical Environment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Recycling- </a:t>
            </a:r>
            <a:r>
              <a:rPr lang="en-US" dirty="0" smtClean="0"/>
              <a:t>composting, returning cans and bottles, returning catalogues.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Conserving energy and water</a:t>
            </a:r>
            <a:r>
              <a:rPr lang="en-US" dirty="0" smtClean="0"/>
              <a:t>-</a:t>
            </a:r>
            <a:r>
              <a:rPr lang="en-US" dirty="0" smtClean="0"/>
              <a:t> turn off </a:t>
            </a:r>
          </a:p>
          <a:p>
            <a:r>
              <a:rPr lang="en-US" dirty="0" smtClean="0"/>
              <a:t>taps while brushing teeth, turn down thermostat, carpool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26" name="AutoShape 2" descr="data:image/jpeg;base64,/9j/4AAQSkZJRgABAQAAAQABAAD/2wCEAAkGBhQSERUTExIWFRUVGBoXGBgXFx4cHxwcGBgcHR0YGBsYHCYeGB0kGhcXIC8gIycpLSwsGB8yNTAqNSYrLCkBCQoKDgwOGg8PGiwiHyIvLjMvKTQsLC80MjQsLSkxLCo0LjYsLCwsKSksKS80NCksLCw1KiwsLCksLSwsLCksKf/AABEIAQQAwgMBIgACEQEDEQH/xAAcAAEAAgMBAQEAAAAAAAAAAAAABQYDBAcIAgH/xABGEAACAQMCAgYGBgcGBwADAAABAgMABBESIQUxBhMiQVFhBzJxgZGhFCNCUrHBJDNicpLR8BU0U4Ky8QgWQ2NzwuFUg6L/xAAaAQEAAwEBAQAAAAAAAAAAAAAAAwQFAgEG/8QAOREAAQMBBAgEBQMDBQEAAAAAAQACAxEEITFREkFhcYGhsfAykcHRBRMi4fEUJOIjQqIzUmKC0hX/2gAMAwEAAhEDEQA/AO40pSiJSlKIlKUoiUpSiJSlYL6+SGNpZXCRoCzMxwAB3miLPSuDdIfS5e30rJw8/RrZTjrSoLv8c6RywAMjG7b4qALX7El+K3Zz3LK6j4a8fKrEdmlkFWi5V5LTFGaON69MUrzOLObm19eN7Z2r4uODLJ+skmf9+Vjz9pqcWCXYoDb4hmvTdK8yW/BVjGI5Z0HgsrAfI19vYyHleXYHgJ2/PNP/AJ8uxB8Qi2r0xSvNSx3C+rxG+X2XDflit6PpFxVP1fFJP/2Ro/zYH8K4NhmGrmuxboTr5L0PSuG2Ppb4rBjrobe7Qc9GY3Pnn1R7AhrpnRD0hWvEQRC5WZRl4ZBpkXlk4+0MkbjPMZxVd8b2eIUVhkjH+E1VmpSlRqRKUpREpSlESlKURKUpREpStHjnEWgtppljMrRRs4jXmxVSdI2PPHgfYaItuaUKpY8lBJ9gGaolh6VGMS3Nxw+eGzk3S4RlnATfDzJFl4uW4wcHanQr0hNd3f0dpbadZLf6Qj24ZerwwUxTI7MQ3aGDt7N63Lj0bLG8klhdzWLSZLJHpeEsftGCQFc7DkRtttRFbLO8SVFkjdXRxlWU5BB7wRzriP8AxBcdme4isFbRD1XXyb7MdTAau/C6Mgcst5A1e+inRK9sbg4lt5LWX9ZEiNFob/FiTU6qSfWQFV7wM84T08dGjJbx3yLqa2JWVR9qGTAbzOk48gGY91dNpUVwXjq0NFwi1urjQVErLoQMqjbK9+COWxzW1okL6Rcy4dNUZ1nc+B3r4uyIpkmByHOcAbaMAD8fwqVTh66QAdlbWhHd348xufca1YoS4luNNurV5jyoFmSSBoDqY7PPyPqodUk0K/XyjtaZO0eyc4zz8fxFZUtZS7obiUOu65Y4Ze45z4863p7sI7KkZZiNT74A25knYbVq2/H3kOFhycZ9fu943r0siaQ1zjXj37FeaUjhVrRTh39lrraTNEXE8hYZymTnIO4zqrLbxzHQUuZCjjnvsR3EavIjPjWQccfSH6jsk4zrHPlvtty76/Rxd1LL9HwV7TAMO/v5b+6vA2EUNT/l3ePsvSZTUUH+Pd35WNLy60ORMdUZ7SEAn2gnmMb+6sz8auo0EmqORDjfT495wBjwrGvGgCrtC4LDAI3yM8u7NblgI2RghyjH1fu55jyHfXbGhxox5rvPA0PNcPOiKvYPIcRULPa9KCGCXEfVk8mG6n+Q88mpG9eSGSO8t8Ce3OtTjOpcHUhxzBBPuJHfUYLAGLqm7QAwCefl7wMb1pQcRkCCzyRIXCBx/hnvHsHyPlXclQzQlvBwzrl91EwAv04riMcqZ/ZejuGekCwvokjS8SOW4jACCQLIjOvqg90ik93eKjeht/c2l9Jwu7ma4Xq+vtZ39ZowQrRuftMDvnc7HuKgcR4/FHDDFGuI/rFw4BymNzJtuSPLeu0dOuIJFNwziynrLaBnWR0IP1dygRZPNQxB99ZE0XynaJNVrQy/NbpAUV04Dx2K8gWeBiUYsBlSpyjFSCrbg5B51IVRvR9cPDc39hIqjqpmuYmXOGiuXZxz71Ox+G+Mm81CpkpSlESlKURKUpREpWC+vkhjeWVgkcalmY8gAMk1V/SLxKTqo7OBgkt5rQyHP1UKIWmmwPBcAbjdxvRFG3fpU4ZbNcGCN5nQ/Xm2t87gkZeTCqQMN2i3ccZrUm9InEDH9LW0torQMVC3ExErdnVr1ICkYx3EGqcsCp9OW1tpILS54XIyCQANKbXCifSDlQyMT2gCxYnvyblwxlm4WpGG6t45B+66AA/En4V4TRXLLA2U/VmOf3osNv6SOKXkQaz4UIhjJkuHZl8wqoqs3t+XjgsemHGLnrom4fbXEOCjMBJGj6hhkAYsXG5HLBq1w2SyIjNLKspjGmNXRNSqPs4GMHfGdz7qw9HbbXFvEjetpLFQCfNgdYP+XwrypU/6aIMJJwPvuyXFpugd5DBM7QxmBXZdAl7SA5JUGQDVpG++DtVf4NxNQmh20leRbbKnl8vyrsPT6Rl4PIAMFmmJAOeWFO/f2Sd6k/SF0gtuG2kHWcOS4URrHbsyxlFYLsh1HWoCrnsjfGMircNrkYQcaXLOt1hiFzbq+houFX8Cu4IIZZV0gg7a1zpyQeR3HurSsjpU4ILwNqGDzQ7MB+Pvq9+kPossC2tzH1KrfRqzw226rKFDddbpzMZBGQNh49oVSHdQ/XRFSEwGQLg6T6xIPPc+7bwqwJGyHTF2fvwN6z9AsGgbxq724LcEKl2j/wCnOutfJu/HyPur4Eh0rIR9ZCdEnmvefPbtfGsj2xEWU36thJGc8156fHkSPhWYgdYsg3SUBW+HZJ/0+8Vc0Tu+/s7kVU0h33rbzC1jabtCDgH62E+B8Pj8jXw8xRluMYD9iVfAjbOPIg/0a2pbNgi4GWibKea/d/hOPatblxAJEKnkw/2NdCEmtLiMPTyvG5eGUClbwce9tx3rKDWk6D6ZbnvOsfBdvxNY+FXOIiHODEdLZ8By+W3urPwaMzzdeQRHGCsee8nYt8M/LwNSPkEjWgYkg+RvUTWGMuJwAI8xcs3GkBurUEZB17e4VdfR1quOHcV4Ux1LEjNBnfHWBmA9zqre1jVQFkzXZmcYSNdKZPMkbt5Dc/KrH6EePp/adzGy4F3GerY536nPZAxvlNR8tPnWfbBcXHEnlQDqrtjJqGjADmST0XTeglg0ot+IM4LTWFtEwxvqQszOfbqA9xq5VWPRkhHCbLP+Ah9xGR8iKs9Zi0kpSlESlKURKUoTRFSvSddZhsoxuk/EbWGTB+yJCxB/zRgVszzZ44iMDtYSGM7actOgkBHMnCxeG2eedqNxO4luOGXLwPGIbG7mues1duVhcvcL1RBxEOqlUhzqLE7DGGaV6RXkdsOH8XtHaS2hLQ3BLtIxhuGGXZ3LO2iQZxuSSOQFEWlwW6hg4tHG8c9xJdC6hmvZ3Ko3VDVKtvFkgRq8ejuxjALDes/Degl5A5tYOKwpGY2aNDAJHaDVgFtTAEKWC6l8R41odN7OW14mnEHaV7XrYZoZlJeOFSAtxHIgDELLGAQ6jmFHeSPrgPSmztbuKOWeOW3ikf6FdRzD6pJlb9FuV1alRcYUsNPZXkF2Lpr3NwNF9vwJkaZZON2qmB1SUS2ujQzrqUEtMNiOR3Bwe8GtbiduIUiduMW7iY6Y+ps2lLksVwoilbPaVl9oI51bunUEPXRzRzz2t0EAWeK2lmjdCT9XNoQxyLzIBOV2PhVc4pbcUuurkjvbe8itny6WaxpOHAK5AmV1WRQx7OVOMjGSK8oFP+rn/wB581E6jdxG0PF0VC7w4m4fJCBIww0XWO2kSb+oTnyqz9J+jt0t5wvRcanaV8vIheNJEs1GEi1ghWEMjY1bFic+NJ4yZH6oxfSbzRK0n0G64aU1PLqEju8ShWbtM3azuM78qv8AfcdvbC3setXIjgjSUFlaS5unTq47VGJJUh8yPJg7LsT2s+qFz3P8RqqN03u2biN9NKA/0dQigo2nEcSuAGwY95XLaT2hqyD3VX+l1oFmtFYhnELiVjzYYxqbyLa+fjX702mujxC8WaCK3luVjYxt2+x1YXMcoxq5b7EagfA1Ei6a7kkknI16REVG2kKN8e1smrNnhe6Rp1ey9ntcbbM6PXdzOK/OGZQtCfs7ofFT/I/jW7FEFGFGBvt7TmoxIp4sBVWVRspJwwHhk+wfKvs8SmHO2b/K2fkBW1HIGCjgRTYeq+dewvNWkGu0dFJUqN/t0D1opF9q1sWfE0lJCEkjc7EVM2eNxoDeonQvaKkLBbWQuZ2BGIoyNWPtt4E+X9c6tCqAAAMAbACoXomPqpPHrWz7cCpuo7OBo6esry0OOloagtbiFj1qaCzKp56dsjwJxyrT4Hx6Gz4nbymORoLMNq6pdRBdGXfJAwMgkk9xrFxbjhBMMHalOxPcnmfP+vKoDh8syQyGNwDk6wVy2Rz3PPbf41UtTmvOiOJ3avdW7K1zBpHgN+v2XrnhHForqFJ4HEkUgyrDv8j3ggggg7ggg1uVV/RlwqK34XapA7SI0Yk1sMEmTtHIBIXBOMZOMczzNorFWylKUoiVH8U6QW1tpFxcwwls6etkVM4541EZxkfGpCvO3StBccVvnmXWUlESB9wqIoxpB5Z57eJ8TUsMRlfohRTSiJmkV6GhnV1DIwZWGQynIIPIgjYioHpNEbmSKxGRHKGkuGH+ChUdVnuMrsq+aLL34Necbbh2Lkw9ZKojXrLcrIR1YZu1o8O0e7wrtHoZ6TPcxTw3Da7m1ZY2kI7Txdoxl2+0Qes357gnckn2SF0Yqc6eS8jmbIaDKvmozifAkn4kbiSNxwtpEjkUNiN54AUSaSPH93BAjzsCUUnK71euHdGhHHNaOqvZuG6tTzRZM64CPuAnKEHYHTgaAWnREoXTpGnGMY2xyxjljHdURxTppY2z9XPeQxv3q0gBGfEZyPfUKmVYtPR/f2kRSz4s5SPHUQzxIy4HOKR/WKnkCoXSOQr7segUl1cS3HE47bS0Bt0ggBICswZpGcgN1mRgFeQ86vVvcLIiujK6MAyspBDAjIII2II7xVN6VeluysnMILXFwP8ApQDUQfB29VTtuMkjwoi/LL0Q2UagF7pyBhWa6kBVRyRerZQFAwAMd1RHG/RtbWLC9tL76BOucyTy645dR3WXrWycnHI+7OCKb0h9LnEZNzLFYRnkqDrJSPAk5HPfKhcbVRZbkzN1nVS3Lnbrrpy23sJ3Hv76sNs7yaG7r5YqAztAqL+nngunL6e54Zepkt7e8I5yWcjhefcHQkkD3edQ3FPSPd3d7DcSWJNvbt1kNuZAn1gGFlldlJYjJIACgbeZan6JsHVOEUDJWJQuB7RvjY/CvpLSJiAxZyV1dti222/PHfVplir4uoHuqz7WdXqfZWvp10rm4oiA2CQzRNmOYXAYgH1lI0DUp8M8x7c1IWU3WCU2zKwGDodSG27xn+vdX7HaQMFIRe1krtjOOdZFtkHJ3XB07SON/Dn51aZZ9AfSduP8VXfOXH6hyP8A6WmzzKecy/vQhh8Vr4/tVs466PPgyMtSiwOOVxL72B/FaxZmbdbnI/ajU8jg93iDXRZIMK+f8guQ9hxp3/1K0hxKX/Etv4iPxrInEZvuRv5pIPzNZZYJSd47Z/NoyD8qwyWv3rKNv3JCtcf1Rn3wcuv6Z1Dl7hbfCLjqp2Rtln7S78n71+f4eNTXE43aJxG2lyNj+Q8CeWe6qnNZJpOm1kjcbqVk1YI3HM+NWbgvE+ujydnXsuPBh5edSQurWN11cMeOoKGdtKSN1Y4cNZVYhOYQsakZXOQMkSIckMfMcv8A7Uh0ef8ASJFZcdaiyY8DyYe8sax8Xs3juR1b9Wk554yA/s8zj4nwrVa+e1uCzlJWK6eycFeRGRyGTVfS+WQXf2mmz3vrl0Vkj5jSG/3Cu32upn1XevQPdluGNF/+PcSxDzGRJn4yGujVVfRn0VawsEikx1zs0suOWt+7zwoVc/s1aqyTjctQYXpSlK8XqV5n6R8Rknvbu9gVAjSleq3OsRdjrNXczaScAY9vf6XIrzHwK3MUbQNjXBJJE4Hcyuc1dsTA6TGl1ypW15bHhW9Q97xJJJ4ZELBSAkjDbGvJCE9x2OSOXcatPAOkJ4XxBLs5+jygQ3IGTgbaZMDmVIHdnAIHrVUVnXRPbBNTyTuEGMDGcas+ClSa3+Dh2LwMFZIywkfc6yeQ35Ed/hgDarNPmgsOLuR/HeCrV+UQ4YN1Zj894rufpT6YvaWCm2YGW6ZYoXByFDjJkBHPs8j4kGuMHhsEMbNIA2xLu+7MTzJJ3yT3edflzFdGOC2Eoe2hmEsev14+YKA96YPL8N87XUxyX1hFcf3d5wH2yCcjSjfssTg+RPhXkMZgY9723hdSyCd7GMdcVN2/Hbqz6MW8aM6S3czRQsSQyRMxOpTjO+Dg+EmoHYVTuC38EI6pl6mQetr+156+RH9Cuy+mvo/NNawS28RkNrL1jIo30acHSBzxgbDu9lclj4xbTrhmT92TAIPv/KorFQEkEA7VJbakAEEjYoj+wJ1dpVMc+d8sdz7O4H31jm+kAHVA+8gbs9rAGMjb2fOpj/lmHnGzx+cbn881mt+Fyow/SnKjmGUHPlqO9XBA4XCo3EHrQqobQ03kg7wR0qFA3Uu82s9XrRVQPseRzlfWAyTvivq5IikV2YBWh0rzOcb5GBjG4qU/s9IutklkRZJWbS7YOkfZADc8Du/lXzYiR/UvUkxzHVLt8CDSjq0OPDMnMZr3TbSow45AZHLWoqyhOm2c7KofJJA55xz51jn1LGCcdq41DBByCSc5HmKsl7aRME+kFCVzjJ0A5/Z1eQ8a+LHgMaFsYaJ8HQw1AEd4J8v969+S7wjrsAw4Zrz57fEem0nHjkoyKX9Il/ZRfzP51q8KuisUC/fZh7sn88VLScEUk/oyAeKSlfiMKK1pOCJsBBcLp5FJEOPZl/yofmA1G3PWQctiB0ZFDsy1AjPavz6fh5s+rGq/HBJx8hW4XAGScDnk1FzcGjXORedrnhQc+3H51hFnFkZhvZAPssNvlv8ACvRaHtuI57d2SGFjrweWzetuXjaZ0xhpW8EGfn/LNY7eWS3nWWUKizHSyg8sYwx3+ft8azh58aI40tl78AFv5fnWlxK1iijbWSzuNmY5Ykd/kP63riQyOGmThfkPc14LtgYDoAY3Zn2FOKsnG+H9dCyj1h2l/eHL48vfVf4Lw4XbW9pEv1txIqvjdgAcu5z4AFvZmpro3xHroFJ9Zey3u5H3jHzqy+jDiIsuMaCo6u+XSGxusi5YDPcGORjvLL4VzajVnzWaxQ8e6JZfpeYX6jXvqu9AV+0pWMthKUpRErkHpX6IvBM3EoELROALtF3KlQAs6jwAGGxyxnvJHX6pc3SOWz4m0F42bS7wbWUgAJIFAa3c8u1jUpPjjffHbHljg5uIXD2B7S12BXF+Iw9bEHhI1r242GOfePDcZG9aHDejGIxrkkDntHS+NJPhjmfE711zpP6GV1NNw2Rbd23aBxmFj+yBvEfZtsBgVQ+IWF5bAm6sJ4woJZ0XrYwF5sXjyFGN961WTwSu0n3HlvWU+CeJuiy8c9y0LKOVG0O3WJjKvyYEH1WHfsefkc1q9KIy0capnrGlQR4ODrOcYPdUrBOHUOpyrDIP+9WD0XdGVvb+S5m3jsmVYk7jKRku37mBjzIPccz2pwjhIxrgobK0yTA4UxXbhXK/+ILgUbcOFwscYkjmQl9A1FWDKVLc8amU4P3a6rVK9M1r1nBbsd6hH/hlQn5A1gLeXErTg8DqsiIV1KD2WZeY5dlqy8KC6C4L4ywwzs3qsRntd+3zrX6NOVWSA84W2/dbcH8flWW2l6hCsiucvIRpQtsWJGSowMg19DHo0a6gGNd/dV89JpVc2pN4pu7or76K+hts1oeL3qiV36x1DjUsUcTMOyuN27BOfDGMHJP56QbqzvuG217ZxdXcTzpBbvoVG1MzK0cmMgrgP3kZwR31BdAvSuvDrdrKS3lmQFjbYUKTrOTHIHxgaie0M+tyrW490nv7nqCY7aNLadLiKCNSoBjyVUsdjzwdgPZyrFEUr3EgEkLaMkTGgEgArosHo34Tw20Mt4kculR1084LFmO2VXfTknZVGeXM71SvSJ0Pi4eIL6wb9DndVkjDFkHWDKSR88KQD389IGxwLu/TThXFLER30kUOvHWQSzaGR0bxBBxkZDbZB5cxVP8ASf0ws7lbbhtnIhihdHd1bCBYkISFO6TZs7EgaRzOccxlweNHFdyBpYdLBV+6ldd0j1+I1BT7sjB7+8VqHjRU4e3mXzChh8VJr74zKDbSkEHsNyPiK3LdNKKPBQPgK+iNS6gPTvmvnBohtSOvfJRr9JoF9YuvtRh+Vfn/ADXbf4n/APLfyqE41I13dLAh7KZGf9Te7l7vOpW5SKJ0ijgQsRkkqOyo21E4ySTVUTSuJoRQGlaG/mrRgjAFQakVpUXclqXvSNXb6lGkOPDA9/fUelqxk1yjrJfsxjkPDUeSj+t6nThQdth4D8AKjJIewc/Uxc2++37x3xn3k11LG40LzXZgO9pPArqJ7Rc0U697B5hfPA70pdlSyt1ow2kbBhkjHj3j31OdIZWjjWdNngkjlQ+DKwx8zUB0eHW3KlF0xRAkDzIwCT3k8/dVg41btOYrSPeS5lSMd+BqGWwO4HGfLNQsP7d5OF9O967eP3LAMbq97l2LpPxMpxPg86NhJ+uhcY9ZZURlHl21U+4edXyub+kCIf2hwS2Tms5kHksKoT8s/CukVjLYSlKURKpXSXpTZOb6yvosJBCsxD4+uRh60ODnKvhQRg6sY8rrXL/SR0eHF+IQcPUBBBG088+nLIHysca/vMNRU8wAQdqIofoPFxO1jTiTxSXcM0WlYWucSQwAlkbD4jlygBzs2/dk1ZuD9MDxyG8igtmS1aB4RNIyhjK6YKdWudgHznV3ee1R6UdI7yS4h4LdyRLG00Uc89qGGpJNo4ZFIxEz4BODjBGxAINoiiTg3FgoXRY8RCIuBhIriJdKr4KHX3k+SmiLlHRybVboCMMmUYd4KnGCO44xXQfQnxDRd31sxAL9XOg7yMFXPsB0Cq70/wCBHh/FHYAi2vj1iHuWX7ac9sk57tnUD1TUb9Ilt54ru3/XQHOn/EQ+vEfIjPs7t9613fuLMKYt9FkN/b2k6WDvVekqrXpKh1cJvR/2JD/Cufyre6LdKIeIWy3EDZB2ZT6yOOcbjuYfMYIyCDWXpLadbZ3MR36yGVP4kI/Osha680Lwx5NE8U3VF401DTnO3f7sDl3V9C1vlO00Tj9pcf6V/OtngVyPosbMQAFwSTsNJxufdWe54tFGuppFx5EEn2Ac6+haxmiHVIrfivnnPfpFtAaXYVUDfTzxywzXCroQkZjztqGMnJ/rFWKK/jZdQkUjx1D+hUUBcRrHNcQs0N8HaJBlmCQ4yxTHqlWDZ7wM1Hjhlg5DCbSPu6sf6xmoIpsTGQa5mh/CsSw1oHgimsCo/K2ZeN2rSsGiD4x29AbUfhyHjX0nF7EH1UU/+L+S1sQ8WtoQI4e2TySJSxYnbn3n35rFPcTxXIF3A0EbqAFkXYFhqXWSOyxHccEA7ihlDSAXNJOz1qvBEXAkNcABn6UWb+1bR0ZdaBWGCMFc/IV88Y6RxpCxjkVnOy6TnGe/3VvtwmE7mGP26B/KsTcAtz/0U9234VZc2ahA0eartdDUE6XJaHRHhfVxdYw7UnLyXu+PP4V+4zcTk88qvsAQHb3k1PAYqH4lKqTIuneUElge9AOY9nfXTY2xNaNQPW7qV58x0j3HMdL+gXzI2ASASfAd/wAaiL9ScdZ23J+riXlnxb734VK3BfT9WhduWM4595J7qz8M4SIsyysGkIyzHko8FzyHnXkwLzoj7fc7OK7icIxpH7/YL74TYC3hOthk5eRu7P8AIVcvRDwMSSS8YuexDCrrb6jgBVBEkp8ABkZ8S/3RXMuLXr3brHEcRGRY8/edjge0Dnj/AOV6xtrCOOJYURRGqhAgAxpAxpxyxisq1zAgRs8I5rRssJBMj/EeS5fwfjcdxc3PH7jKWltGYLMMMFgMh5AD9pmJQY56yp9Wr90MvZ5rKKa6AWWUNIVAxpV3Zo05A5WMoDnfIOao0HBLvjF1Gby1Nnw21bKWzY1TOpIGtRyQY8MYOF1ZLDqdUFfSlKURKo3R69S2s73isw3uJJJ87ZMUeUt0B78oqkZ75DyzV5qh+lJfpBseG5/vlwDIN94YB1kgyOR9TFEUX0Y6Atd8Jme4Ypd8Rb6UZN8xsDqgx9oKuxxnbWwqW4VdJxezm4fxCPq7qMdXcR7Agj1LiHPNTswO4ztuOd5VcDA2AqG450XS4dJlYw3MX6udMagDzRwdpIz3qfE4wd6IqY9r9KjbgvF/12M2tzjaYIOzIhPKZQcOmckE8wc1ze4tprKc2d4MSL+rk+zKvcynvPz8d69Dz8LWeFY7pI5TgFuz2dQ+0gYkpvuNyR499RvH+g9teWv0WdWdVHYdmLSIe4rI2WJHixOe/NTwTuhdpBQzQtmbQriXDL2exnN1ZkB2/WxMexMB3MPstzww7yfE56v0d9K1jdpolkFrORh4Z20YJ2wjthZBnljflsK5nx3oVf8ADSdUbXluPVmiXLgeEibn38vPuquvxm0l2cqcd0i4I/iHP2VdeyC0fUx2iciqTHzwfS9ukMwvzowgNqEYAgF1I5jmdvA86xcS6JRNG3VJpfmDk/Dc4Ga+uijDTMqnKiVtOPA4xjy2qcq9FGySFocK3UVGSR8czi00vqrb0M6aJxHiPD2fAuIbe5jlTGNMg6vtDwDKGPl2h3VMcQ4HbT9IhDLbQui8PaXDRqcu1wF1HI3IA2Pma5fJYkSrPDI0E6+rLGcHww33hjbHeNuVSVl0w4nFdrdOYLmRYWg1MChZGcONQTAyGUYx3ZzvvWVLYpWG4VC1IrbE8XmhXSTwi3teN2aQQRQq9tc7RoqAtqi3IUDJ0iq/6RukFrbS8QguYRO1xFbPBFg5d8SR5yu66dCnIIO+Bzqoce6UcSvJ4J3eC2e3EgjeENkCVQrZ1kg9kc9sZqvxXMSSs+uS7uCMu+dbYAxnUT5Y5k8hXLbK+v1/SO9S7damU+j6j3rXzw/ooOrUSvIe9ow3Z9m3h5Gp+OMKAAMADAA7gK/VbIB8fGv2t2OJkY+kLBklfIfqKVXIn6yeWU8lJiQeAXmR7TVjqCSNVllVWz2tRGPVLAE794POjxVzd/ouojRrt3qtmO8EQLN6uMn3VEcRvWuBl8xW43wfWfw/2/HukZZNIJwT5AbmoyfskPN2mz2Il3APkPtHzP8AKorRfdW7X9z6DFTwAA1pf3gPXUsnAI3kvbEBdERuoVRO/wDWDLn3H+uZ9a15e6ARM/G7HWcvrZtA5IFRmG/jsSfZ7K9Q1h2j/UPf43altQ+Ad/nfrSlKVApUpSlESoi54HrvobosMQwyxhcb6pWjOoHuwsZH+apelESlKURKUpRErSv+B284Imt4pQefWRq3L94Gt2lEXm6+sEt+KcQhjQIiyqyqowAHBbCgbAbjAHIVlrY6aJo49fL99InHsEaA/MmtevobEawjj1Xz1tFJjw6JWK5tFkGGGe8YJBHsIORX3LKFBZiABuSaiv8AmHO6QTMvc2nAPmM1O97G3OUDGPde1YrjoqrMp1syA9pHYkH2Ebgitm14GsbAjbR6pUYbB5o/c48yM+/etT/nCMEgxSgr6w0jbHjvtvW/w7jkU5IRtxvgjB/++6q7P05d9NKqw/8AUBv1Vot+lKVcVNKrdg+tpZfvucfursPzqyVBWsCouhDlVJAOc958POuC2rwcq99VMw0a7bTvosjZwcc+7NR8i6S2ggyY7crckH4Dbko9/nIOwAJJwBzNQ8uGXU/YgXkve58T34PxPOo5zTvns3+SngHfeO7zVu9CVskvGUZVOIYZZAxJyxOIy58f1hFej64b6AIusvbuUpoMcMcajwWRi2D4Z0A13KvnpfGfwtyPwhKUpUa7SlKURKUpREpSlESlKURKUpRFwb0lx6ePsfv2qH4Nj/1qMqe9MkGnjFpJv9Zbsn8DO3/sPlUDW78PNYuKwviApLwUP0n3jjTueVFb2bn8QKwdIWLyJAraQVJb93OAMcuY593d35z9KRiFX+5IjfPH51ucL6KXfEJJLi2EISFmt8SMwLFcMcYUj7Q+NeTva1xDtej5Xr2zsc5rS3VpedyrknAnLahOxONPaGdvA5PLB5VgtbN7eaAswK69IxzGvY93Lc99W+56JcRjzrsXYDvidHz5gA6vlVd4okgktw8E0X1q7SxsneOWRg99RO/TU0ozfdnmM1O35/heLr8stitNKUrWWOtXil51ULv90be07D5kVD8MturiVe/GT7Tuf5e6trpSPqV+6JE1/u78/fimahbfKTkOv4VkXRDaen5WK6dQpLDUNtsZye4Ad5zUfOcEPKNUh/VxDfB/M+J7qk5GIBIGT3DOPnUW2oOVQh5m9Z/sxjwHh7O/vrifHvsnIYDEqaDDvsDM68Auvf8AD3aHq72Z8F3mSNscvq0zgezrCK65XLP+HmIjh9xkkn6W4ye/EcW/xzXU6+dcauJW40UASlKVyukpSlESlKURKUpREpSlESlKURcd9PEem64ZJjbVMhPmerwPm3wqq1ef+ICPFtZv927QfFGP/rVGrZ+HH6HDasb4iPradih+lv8AdX9q/wCoV+ycVuLOZBa3EkIuCzOowy6gB2grAjJ7z5Vj6Svr6u3X1pGBI8FHM/14GsF/KJLxQDkQoc48W2x8CPhXczWyPIObRzNeS4gLmMBH/I8hTmrVb+kjiSAAyW83nJEVJ98bAZ91RPTTprNfNZrLCkYjmByjlgxJUDYgFcAHvPOrHwz0fu9n9NmmEMW53XLaOQkwSM78l5kciSQDC+kjoLJZJEyyCUN9YjqpG681xk9xDDfffwqKSKAV0MRqv1Yqwx8x8eB9cFlpWtw2+E0ayDvG48D3j41s1qAhwqFkEFpoVo8dlC20pP3CPe2w+ZFaFnGVjRTzCgH3Ctvjk2lUGAdcirv7z8cqKw1y0VkJ2UUwujA2rDc6yMJsTzY/Z93efCo3feGDbH6yQ+Pfv3t/W1bN3KZMqh0oPXk9nNV8/E91R81yNGEbqoRsG31Of2e/Hif9qqzPFa98MhmeCtwsNKd8czkOK796BLfTwdG75JZWPt1af/QV0WuO+iX0l8OteG29rPdCOZTJqVkfA1Suw7YXT6pB599dZ4dxOK4jEsMqSxtyZGDA457jvHhWAtpbNKUoiUpSiJSlKIlKUoiUpSiJSlKIud+nq11cHd8bxSxOD4EtoyP48e+ubI2QD4jPxrsXpVtRJwe8UjOIi/8AAQ4PxWuKcIfMER/7a/6RWr8NN7huWV8SFzTvVWE7F7h9WnLMusbuVTmiD7IAxlj5VavRF0YjuZljkQsJFZ2IcqVVeWMA6tyNtvW57VUZMCG4JOkNK6jT6zHYhSe5BzPj5d9o6HcV+ivBLjICqGHfpZcNpIIKtgnDAg58sivYmFxNMaGm8ldSODQK4VHIK09PL8RN9Dgn6y1Rh9WXZikkWVaNix16c4IGdP3caamuA8WuuJ2bWcSW8QRVQuGIKx4xpWMhjuBpzkDBNYOP8M4M1tJJBcYlPaUmSR2zqBYlJDliRq543POp7g3QNYLiG7tLtRGsS5BH6xWU5dmDcmyGxjbSPAY7fJGIxUEEYVGv7/lGseZCagg5HUuKcKha3vJrZl05y2k/ZZThhj4/wirBUX0k4h1/GBPkHW0gBUaQVVSqnGTjK4PM86lKt2eoBB1HrQ+qoWqmkCNY9x6KP426aFDnBLro/eByP5e+tesPFW1XcankkZce1jj8hX1POFG+STsAOZPgKkY69xOAuXJbQNA13rQ4lgDMmBGvqoPtkcs+Xl7z4VCXEjls47W3dsoOMIudhzHx9tbnFI8uvWHLbsQNwigZ0478+PlS7dQrMOY29+SM/FjWJa5C55GHfd2retmzMDWg997dayWNisitJM/1Uex7tTd527t8ADnVv9HHSscOvImjYmzu2EUinkj5wsna5YPP9nVz2qp39lhFh5LFCZW82OcfPJrGyj6LcDuWRSPLOnlVNW17DpWlwW56y2hkznXEjZ/eQH863a8RKUpREpSlESlKURKUpREpSlEUP0xtus4fdp963mX4xtXnro5Jm2iPlj4Ej8q9LX0WqJ1+8rD4givMfRNv0VPIt/qP860fhx/qEbPZZ3xEf0xv91FJ/dLs/wDdf8Vresh9Wn7i/gK0QP0O7/8AM34pW/aD6tP3V/AVfs3i4epVOfA7/QLLS5uTgFizBRpGxYhck4AG+MsT76wzXYQ4Ib2hWI+IFaLX4Pq3KDyZR+ePwqw+VrbtfD3CiZG527j7FfsV2sl5AFJ7OrOQR9k+Iq11UbNnN5BrdG9fBT9086t1RWdxdpE5+g3paQG6IGXqdyguNf3mDHMK5b93uz5ZzXzdTMBhBlzy8B+03kPnSbP0uXPciAezf880vQ2nCsFzzY/ZHefbXTfC5wzPK70XutoOQ53+qr9xGElbtayEy7eeoZ9m3dWFXDD2sg+JLH5mv2bTltCkKYyFJ5tg5LfL5Vr2r4U/sujfjXz8vjK3Y/CFJ8XlzcTDURkKgUZ3zjIOO7Grn419M/6LcHxlAHuK1l4rLpkkBGwYS58RoAAH+bPwqU6NcCNxcWNkRkySiWUfsDLNn/IGHtFRqRem+j9r1Vpbx79iGNN9z2UA3PfyrfpSvESlKURKUpREpSlESlKURKUpREry/wBH7bqhNAecM8kf8Jx/OvUFeauNEWvFb+KX6vXO0yF+yGV2JyCdiNxj/wCVcsTg2YVVO2sLoTRV6Mfol5/5X/Fa27R/qkO/qKfE+qPDnWpwnXOJrW3jaeaeV9KpywcdstyC+eceJFdItPQHdiJdXEURwoBQQ6lG3IMWBPt01aZamREa7vUqubM+QHVf6Bc7mvBnaVUz3OhH4lTWN9b/AGYJR7f55Hzq733od4tGDpNtcgZwAxVj7mCqD7/fVX4l0EvIv13CZQPGHt/HqsjHtro2pjtfX+QQWZzdXT+JUPw2LF7F9T1R7RwGyD2W3HcKudUvhGj6bEE1jAcFX5qQrbb8qulWLH4XUz9BsHRVLb4m1y9TvUBBeGV5SVA0uUBHMheWfHn86w8VCacyMQg5qPtHuHn7P5V+QHqY2aTs5dmPvO2PMgVfPRb6MmvXW/v4/qBvbwN9vwkcfc8AfX5+qBqjmnEcQDr3HV7qeGAvkq24DX7Krx+jW+uLBuI6AFQBobcDtPF9px4DTggblhnAHZ1UeOFTq0uuGHI7EHmBvt5c69rVD8U6HWVyxaezgkY7FmjUt/FjV86xXOLjUrXDQ0UC8vi7gkiSaX10ABUHcleQ0533OffXZvQx0Kki6ziF0hSWdQsSHmkWx3B5FiF2xsB+0QLZw70acNgkEkdlEHBDAkFsEciuskKQd9qs1cr1KUpREpSlESlKURKUpREpSlESlKURKi+M9F7W70/SbaKYr6pdASPIHmB5VKUoij+E9Hra1BFvbxQg8+rQLn2kDJ99SFKURKUpRFw/03xCLillO3ZR4nQtjA1KTzP+dedVe64vFGhcupGMjBBJ8l33r0ZxThENzH1c8SSpz0uoYZ8RnkfOq9w70UcLgk62OyTXnI1FnAOc5VZGKjfwFXILW6FpaAqc9kbM4OJXOPRt6LXvXS+4gmIPXhtz9vO4eQfc7wPtd+F2bugFKVVc4uOk7FWmtDRQJSlK5XSUpSiJSlKIlKUoiUpSiJSlKIlKUoiUpSiJSlKIlKUoiUpSiJSlKIlKUoiUpSiJSlKIlKUoiUpSi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TExIWFRUVGBoXGBgXFx4cHxwcGBgcHR0YGBsYHCYeGB0kGhcXIC8gIycpLSwsGB8yNTAqNSYrLCkBCQoKDgwOGg8PGiwiHyIvLjMvKTQsLC80MjQsLSkxLCo0LjYsLCwsKSksKS80NCksLCw1KiwsLCksLSwsLCksKf/AABEIAQQAwgMBIgACEQEDEQH/xAAcAAEAAgMBAQEAAAAAAAAAAAAABQYDBAcIAgH/xABGEAACAQMCAgYGBgcGBwADAAABAgMABBESIQUxBhMiQVFhBzJxgZGhFCNCUrHBJDNicpLR8BU0U4Ky8QgWQ2NzwuFUg6L/xAAaAQEAAwEBAQAAAAAAAAAAAAAAAwQFAgEG/8QAOREAAQMBBAgEBQMDBQEAAAAAAQACAxEEITFREkFhcYGhsfAykcHRBRMi4fEUJOIjQqIzUmKC0hX/2gAMAwEAAhEDEQA/AO40pSiJSlKIlKUoiUpSiJSlYL6+SGNpZXCRoCzMxwAB3miLPSuDdIfS5e30rJw8/RrZTjrSoLv8c6RywAMjG7b4qALX7El+K3Zz3LK6j4a8fKrEdmlkFWi5V5LTFGaON69MUrzOLObm19eN7Z2r4uODLJ+skmf9+Vjz9pqcWCXYoDb4hmvTdK8yW/BVjGI5Z0HgsrAfI19vYyHleXYHgJ2/PNP/AJ8uxB8Qi2r0xSvNSx3C+rxG+X2XDflit6PpFxVP1fFJP/2Ro/zYH8K4NhmGrmuxboTr5L0PSuG2Ppb4rBjrobe7Qc9GY3Pnn1R7AhrpnRD0hWvEQRC5WZRl4ZBpkXlk4+0MkbjPMZxVd8b2eIUVhkjH+E1VmpSlRqRKUpREpSlESlKURKUpREpStHjnEWgtppljMrRRs4jXmxVSdI2PPHgfYaItuaUKpY8lBJ9gGaolh6VGMS3Nxw+eGzk3S4RlnATfDzJFl4uW4wcHanQr0hNd3f0dpbadZLf6Qj24ZerwwUxTI7MQ3aGDt7N63Lj0bLG8klhdzWLSZLJHpeEsftGCQFc7DkRtttRFbLO8SVFkjdXRxlWU5BB7wRzriP8AxBcdme4isFbRD1XXyb7MdTAau/C6Mgcst5A1e+inRK9sbg4lt5LWX9ZEiNFob/FiTU6qSfWQFV7wM84T08dGjJbx3yLqa2JWVR9qGTAbzOk48gGY91dNpUVwXjq0NFwi1urjQVErLoQMqjbK9+COWxzW1okL6Rcy4dNUZ1nc+B3r4uyIpkmByHOcAbaMAD8fwqVTh66QAdlbWhHd348xufca1YoS4luNNurV5jyoFmSSBoDqY7PPyPqodUk0K/XyjtaZO0eyc4zz8fxFZUtZS7obiUOu65Y4Ze45z4863p7sI7KkZZiNT74A25knYbVq2/H3kOFhycZ9fu943r0siaQ1zjXj37FeaUjhVrRTh39lrraTNEXE8hYZymTnIO4zqrLbxzHQUuZCjjnvsR3EavIjPjWQccfSH6jsk4zrHPlvtty76/Rxd1LL9HwV7TAMO/v5b+6vA2EUNT/l3ePsvSZTUUH+Pd35WNLy60ORMdUZ7SEAn2gnmMb+6sz8auo0EmqORDjfT495wBjwrGvGgCrtC4LDAI3yM8u7NblgI2RghyjH1fu55jyHfXbGhxox5rvPA0PNcPOiKvYPIcRULPa9KCGCXEfVk8mG6n+Q88mpG9eSGSO8t8Ce3OtTjOpcHUhxzBBPuJHfUYLAGLqm7QAwCefl7wMb1pQcRkCCzyRIXCBx/hnvHsHyPlXclQzQlvBwzrl91EwAv04riMcqZ/ZejuGekCwvokjS8SOW4jACCQLIjOvqg90ik93eKjeht/c2l9Jwu7ma4Xq+vtZ39ZowQrRuftMDvnc7HuKgcR4/FHDDFGuI/rFw4BymNzJtuSPLeu0dOuIJFNwziynrLaBnWR0IP1dygRZPNQxB99ZE0XynaJNVrQy/NbpAUV04Dx2K8gWeBiUYsBlSpyjFSCrbg5B51IVRvR9cPDc39hIqjqpmuYmXOGiuXZxz71Ox+G+Mm81CpkpSlESlKURKUpREpWC+vkhjeWVgkcalmY8gAMk1V/SLxKTqo7OBgkt5rQyHP1UKIWmmwPBcAbjdxvRFG3fpU4ZbNcGCN5nQ/Xm2t87gkZeTCqQMN2i3ccZrUm9InEDH9LW0torQMVC3ExErdnVr1ICkYx3EGqcsCp9OW1tpILS54XIyCQANKbXCifSDlQyMT2gCxYnvyblwxlm4WpGG6t45B+66AA/En4V4TRXLLA2U/VmOf3osNv6SOKXkQaz4UIhjJkuHZl8wqoqs3t+XjgsemHGLnrom4fbXEOCjMBJGj6hhkAYsXG5HLBq1w2SyIjNLKspjGmNXRNSqPs4GMHfGdz7qw9HbbXFvEjetpLFQCfNgdYP+XwrypU/6aIMJJwPvuyXFpugd5DBM7QxmBXZdAl7SA5JUGQDVpG++DtVf4NxNQmh20leRbbKnl8vyrsPT6Rl4PIAMFmmJAOeWFO/f2Sd6k/SF0gtuG2kHWcOS4URrHbsyxlFYLsh1HWoCrnsjfGMircNrkYQcaXLOt1hiFzbq+houFX8Cu4IIZZV0gg7a1zpyQeR3HurSsjpU4ILwNqGDzQ7MB+Pvq9+kPossC2tzH1KrfRqzw226rKFDddbpzMZBGQNh49oVSHdQ/XRFSEwGQLg6T6xIPPc+7bwqwJGyHTF2fvwN6z9AsGgbxq724LcEKl2j/wCnOutfJu/HyPur4Eh0rIR9ZCdEnmvefPbtfGsj2xEWU36thJGc8156fHkSPhWYgdYsg3SUBW+HZJ/0+8Vc0Tu+/s7kVU0h33rbzC1jabtCDgH62E+B8Pj8jXw8xRluMYD9iVfAjbOPIg/0a2pbNgi4GWibKea/d/hOPatblxAJEKnkw/2NdCEmtLiMPTyvG5eGUClbwce9tx3rKDWk6D6ZbnvOsfBdvxNY+FXOIiHODEdLZ8By+W3urPwaMzzdeQRHGCsee8nYt8M/LwNSPkEjWgYkg+RvUTWGMuJwAI8xcs3GkBurUEZB17e4VdfR1quOHcV4Ux1LEjNBnfHWBmA9zqre1jVQFkzXZmcYSNdKZPMkbt5Dc/KrH6EePp/adzGy4F3GerY536nPZAxvlNR8tPnWfbBcXHEnlQDqrtjJqGjADmST0XTeglg0ot+IM4LTWFtEwxvqQszOfbqA9xq5VWPRkhHCbLP+Ah9xGR8iKs9Zi0kpSlESlKURKUoTRFSvSddZhsoxuk/EbWGTB+yJCxB/zRgVszzZ44iMDtYSGM7actOgkBHMnCxeG2eedqNxO4luOGXLwPGIbG7mues1duVhcvcL1RBxEOqlUhzqLE7DGGaV6RXkdsOH8XtHaS2hLQ3BLtIxhuGGXZ3LO2iQZxuSSOQFEWlwW6hg4tHG8c9xJdC6hmvZ3Ko3VDVKtvFkgRq8ejuxjALDes/Degl5A5tYOKwpGY2aNDAJHaDVgFtTAEKWC6l8R41odN7OW14mnEHaV7XrYZoZlJeOFSAtxHIgDELLGAQ6jmFHeSPrgPSmztbuKOWeOW3ikf6FdRzD6pJlb9FuV1alRcYUsNPZXkF2Lpr3NwNF9vwJkaZZON2qmB1SUS2ujQzrqUEtMNiOR3Bwe8GtbiduIUiduMW7iY6Y+ps2lLksVwoilbPaVl9oI51bunUEPXRzRzz2t0EAWeK2lmjdCT9XNoQxyLzIBOV2PhVc4pbcUuurkjvbe8itny6WaxpOHAK5AmV1WRQx7OVOMjGSK8oFP+rn/wB581E6jdxG0PF0VC7w4m4fJCBIww0XWO2kSb+oTnyqz9J+jt0t5wvRcanaV8vIheNJEs1GEi1ghWEMjY1bFic+NJ4yZH6oxfSbzRK0n0G64aU1PLqEju8ShWbtM3azuM78qv8AfcdvbC3setXIjgjSUFlaS5unTq47VGJJUh8yPJg7LsT2s+qFz3P8RqqN03u2biN9NKA/0dQigo2nEcSuAGwY95XLaT2hqyD3VX+l1oFmtFYhnELiVjzYYxqbyLa+fjX702mujxC8WaCK3luVjYxt2+x1YXMcoxq5b7EagfA1Ei6a7kkknI16REVG2kKN8e1smrNnhe6Rp1ey9ntcbbM6PXdzOK/OGZQtCfs7ofFT/I/jW7FEFGFGBvt7TmoxIp4sBVWVRspJwwHhk+wfKvs8SmHO2b/K2fkBW1HIGCjgRTYeq+dewvNWkGu0dFJUqN/t0D1opF9q1sWfE0lJCEkjc7EVM2eNxoDeonQvaKkLBbWQuZ2BGIoyNWPtt4E+X9c6tCqAAAMAbACoXomPqpPHrWz7cCpuo7OBo6esry0OOloagtbiFj1qaCzKp56dsjwJxyrT4Hx6Gz4nbymORoLMNq6pdRBdGXfJAwMgkk9xrFxbjhBMMHalOxPcnmfP+vKoDh8syQyGNwDk6wVy2Rz3PPbf41UtTmvOiOJ3avdW7K1zBpHgN+v2XrnhHForqFJ4HEkUgyrDv8j3ggggg7ggg1uVV/RlwqK34XapA7SI0Yk1sMEmTtHIBIXBOMZOMczzNorFWylKUoiVH8U6QW1tpFxcwwls6etkVM4541EZxkfGpCvO3StBccVvnmXWUlESB9wqIoxpB5Z57eJ8TUsMRlfohRTSiJmkV6GhnV1DIwZWGQynIIPIgjYioHpNEbmSKxGRHKGkuGH+ChUdVnuMrsq+aLL34Necbbh2Lkw9ZKojXrLcrIR1YZu1o8O0e7wrtHoZ6TPcxTw3Da7m1ZY2kI7Txdoxl2+0Qes357gnckn2SF0Yqc6eS8jmbIaDKvmozifAkn4kbiSNxwtpEjkUNiN54AUSaSPH93BAjzsCUUnK71euHdGhHHNaOqvZuG6tTzRZM64CPuAnKEHYHTgaAWnREoXTpGnGMY2xyxjljHdURxTppY2z9XPeQxv3q0gBGfEZyPfUKmVYtPR/f2kRSz4s5SPHUQzxIy4HOKR/WKnkCoXSOQr7segUl1cS3HE47bS0Bt0ggBICswZpGcgN1mRgFeQ86vVvcLIiujK6MAyspBDAjIII2II7xVN6VeluysnMILXFwP8ApQDUQfB29VTtuMkjwoi/LL0Q2UagF7pyBhWa6kBVRyRerZQFAwAMd1RHG/RtbWLC9tL76BOucyTy645dR3WXrWycnHI+7OCKb0h9LnEZNzLFYRnkqDrJSPAk5HPfKhcbVRZbkzN1nVS3Lnbrrpy23sJ3Hv76sNs7yaG7r5YqAztAqL+nngunL6e54Zepkt7e8I5yWcjhefcHQkkD3edQ3FPSPd3d7DcSWJNvbt1kNuZAn1gGFlldlJYjJIACgbeZan6JsHVOEUDJWJQuB7RvjY/CvpLSJiAxZyV1dti222/PHfVplir4uoHuqz7WdXqfZWvp10rm4oiA2CQzRNmOYXAYgH1lI0DUp8M8x7c1IWU3WCU2zKwGDodSG27xn+vdX7HaQMFIRe1krtjOOdZFtkHJ3XB07SON/Dn51aZZ9AfSduP8VXfOXH6hyP8A6WmzzKecy/vQhh8Vr4/tVs466PPgyMtSiwOOVxL72B/FaxZmbdbnI/ajU8jg93iDXRZIMK+f8guQ9hxp3/1K0hxKX/Etv4iPxrInEZvuRv5pIPzNZZYJSd47Z/NoyD8qwyWv3rKNv3JCtcf1Rn3wcuv6Z1Dl7hbfCLjqp2Rtln7S78n71+f4eNTXE43aJxG2lyNj+Q8CeWe6qnNZJpOm1kjcbqVk1YI3HM+NWbgvE+ujydnXsuPBh5edSQurWN11cMeOoKGdtKSN1Y4cNZVYhOYQsakZXOQMkSIckMfMcv8A7Uh0ef8ASJFZcdaiyY8DyYe8sax8Xs3juR1b9Wk554yA/s8zj4nwrVa+e1uCzlJWK6eycFeRGRyGTVfS+WQXf2mmz3vrl0Vkj5jSG/3Cu32upn1XevQPdluGNF/+PcSxDzGRJn4yGujVVfRn0VawsEikx1zs0suOWt+7zwoVc/s1aqyTjctQYXpSlK8XqV5n6R8Rknvbu9gVAjSleq3OsRdjrNXczaScAY9vf6XIrzHwK3MUbQNjXBJJE4Hcyuc1dsTA6TGl1ypW15bHhW9Q97xJJJ4ZELBSAkjDbGvJCE9x2OSOXcatPAOkJ4XxBLs5+jygQ3IGTgbaZMDmVIHdnAIHrVUVnXRPbBNTyTuEGMDGcas+ClSa3+Dh2LwMFZIywkfc6yeQ35Ed/hgDarNPmgsOLuR/HeCrV+UQ4YN1Zj894rufpT6YvaWCm2YGW6ZYoXByFDjJkBHPs8j4kGuMHhsEMbNIA2xLu+7MTzJJ3yT3edflzFdGOC2Eoe2hmEsev14+YKA96YPL8N87XUxyX1hFcf3d5wH2yCcjSjfssTg+RPhXkMZgY9723hdSyCd7GMdcVN2/Hbqz6MW8aM6S3czRQsSQyRMxOpTjO+Dg+EmoHYVTuC38EI6pl6mQetr+156+RH9Cuy+mvo/NNawS28RkNrL1jIo30acHSBzxgbDu9lclj4xbTrhmT92TAIPv/KorFQEkEA7VJbakAEEjYoj+wJ1dpVMc+d8sdz7O4H31jm+kAHVA+8gbs9rAGMjb2fOpj/lmHnGzx+cbn881mt+Fyow/SnKjmGUHPlqO9XBA4XCo3EHrQqobQ03kg7wR0qFA3Uu82s9XrRVQPseRzlfWAyTvivq5IikV2YBWh0rzOcb5GBjG4qU/s9IutklkRZJWbS7YOkfZADc8Du/lXzYiR/UvUkxzHVLt8CDSjq0OPDMnMZr3TbSow45AZHLWoqyhOm2c7KofJJA55xz51jn1LGCcdq41DBByCSc5HmKsl7aRME+kFCVzjJ0A5/Z1eQ8a+LHgMaFsYaJ8HQw1AEd4J8v969+S7wjrsAw4Zrz57fEem0nHjkoyKX9Il/ZRfzP51q8KuisUC/fZh7sn88VLScEUk/oyAeKSlfiMKK1pOCJsBBcLp5FJEOPZl/yofmA1G3PWQctiB0ZFDsy1AjPavz6fh5s+rGq/HBJx8hW4XAGScDnk1FzcGjXORedrnhQc+3H51hFnFkZhvZAPssNvlv8ACvRaHtuI57d2SGFjrweWzetuXjaZ0xhpW8EGfn/LNY7eWS3nWWUKizHSyg8sYwx3+ft8azh58aI40tl78AFv5fnWlxK1iijbWSzuNmY5Ykd/kP63riQyOGmThfkPc14LtgYDoAY3Zn2FOKsnG+H9dCyj1h2l/eHL48vfVf4Lw4XbW9pEv1txIqvjdgAcu5z4AFvZmpro3xHroFJ9Zey3u5H3jHzqy+jDiIsuMaCo6u+XSGxusi5YDPcGORjvLL4VzajVnzWaxQ8e6JZfpeYX6jXvqu9AV+0pWMthKUpRErkHpX6IvBM3EoELROALtF3KlQAs6jwAGGxyxnvJHX6pc3SOWz4m0F42bS7wbWUgAJIFAa3c8u1jUpPjjffHbHljg5uIXD2B7S12BXF+Iw9bEHhI1r242GOfePDcZG9aHDejGIxrkkDntHS+NJPhjmfE711zpP6GV1NNw2Rbd23aBxmFj+yBvEfZtsBgVQ+IWF5bAm6sJ4woJZ0XrYwF5sXjyFGN961WTwSu0n3HlvWU+CeJuiy8c9y0LKOVG0O3WJjKvyYEH1WHfsefkc1q9KIy0capnrGlQR4ODrOcYPdUrBOHUOpyrDIP+9WD0XdGVvb+S5m3jsmVYk7jKRku37mBjzIPccz2pwjhIxrgobK0yTA4UxXbhXK/+ILgUbcOFwscYkjmQl9A1FWDKVLc8amU4P3a6rVK9M1r1nBbsd6hH/hlQn5A1gLeXErTg8DqsiIV1KD2WZeY5dlqy8KC6C4L4ywwzs3qsRntd+3zrX6NOVWSA84W2/dbcH8flWW2l6hCsiucvIRpQtsWJGSowMg19DHo0a6gGNd/dV89JpVc2pN4pu7or76K+hts1oeL3qiV36x1DjUsUcTMOyuN27BOfDGMHJP56QbqzvuG217ZxdXcTzpBbvoVG1MzK0cmMgrgP3kZwR31BdAvSuvDrdrKS3lmQFjbYUKTrOTHIHxgaie0M+tyrW490nv7nqCY7aNLadLiKCNSoBjyVUsdjzwdgPZyrFEUr3EgEkLaMkTGgEgArosHo34Tw20Mt4kculR1084LFmO2VXfTknZVGeXM71SvSJ0Pi4eIL6wb9DndVkjDFkHWDKSR88KQD389IGxwLu/TThXFLER30kUOvHWQSzaGR0bxBBxkZDbZB5cxVP8ASf0ws7lbbhtnIhihdHd1bCBYkISFO6TZs7EgaRzOccxlweNHFdyBpYdLBV+6ldd0j1+I1BT7sjB7+8VqHjRU4e3mXzChh8VJr74zKDbSkEHsNyPiK3LdNKKPBQPgK+iNS6gPTvmvnBohtSOvfJRr9JoF9YuvtRh+Vfn/ADXbf4n/APLfyqE41I13dLAh7KZGf9Te7l7vOpW5SKJ0ijgQsRkkqOyo21E4ySTVUTSuJoRQGlaG/mrRgjAFQakVpUXclqXvSNXb6lGkOPDA9/fUelqxk1yjrJfsxjkPDUeSj+t6nThQdth4D8AKjJIewc/Uxc2++37x3xn3k11LG40LzXZgO9pPArqJ7Rc0U697B5hfPA70pdlSyt1ow2kbBhkjHj3j31OdIZWjjWdNngkjlQ+DKwx8zUB0eHW3KlF0xRAkDzIwCT3k8/dVg41btOYrSPeS5lSMd+BqGWwO4HGfLNQsP7d5OF9O967eP3LAMbq97l2LpPxMpxPg86NhJ+uhcY9ZZURlHl21U+4edXyub+kCIf2hwS2Tms5kHksKoT8s/CukVjLYSlKURKpXSXpTZOb6yvosJBCsxD4+uRh60ODnKvhQRg6sY8rrXL/SR0eHF+IQcPUBBBG088+nLIHysca/vMNRU8wAQdqIofoPFxO1jTiTxSXcM0WlYWucSQwAlkbD4jlygBzs2/dk1ZuD9MDxyG8igtmS1aB4RNIyhjK6YKdWudgHznV3ee1R6UdI7yS4h4LdyRLG00Uc89qGGpJNo4ZFIxEz4BODjBGxAINoiiTg3FgoXRY8RCIuBhIriJdKr4KHX3k+SmiLlHRybVboCMMmUYd4KnGCO44xXQfQnxDRd31sxAL9XOg7yMFXPsB0Cq70/wCBHh/FHYAi2vj1iHuWX7ac9sk57tnUD1TUb9Ilt54ru3/XQHOn/EQ+vEfIjPs7t9613fuLMKYt9FkN/b2k6WDvVekqrXpKh1cJvR/2JD/Cufyre6LdKIeIWy3EDZB2ZT6yOOcbjuYfMYIyCDWXpLadbZ3MR36yGVP4kI/Osha680Lwx5NE8U3VF401DTnO3f7sDl3V9C1vlO00Tj9pcf6V/OtngVyPosbMQAFwSTsNJxufdWe54tFGuppFx5EEn2Ac6+haxmiHVIrfivnnPfpFtAaXYVUDfTzxywzXCroQkZjztqGMnJ/rFWKK/jZdQkUjx1D+hUUBcRrHNcQs0N8HaJBlmCQ4yxTHqlWDZ7wM1Hjhlg5DCbSPu6sf6xmoIpsTGQa5mh/CsSw1oHgimsCo/K2ZeN2rSsGiD4x29AbUfhyHjX0nF7EH1UU/+L+S1sQ8WtoQI4e2TySJSxYnbn3n35rFPcTxXIF3A0EbqAFkXYFhqXWSOyxHccEA7ihlDSAXNJOz1qvBEXAkNcABn6UWb+1bR0ZdaBWGCMFc/IV88Y6RxpCxjkVnOy6TnGe/3VvtwmE7mGP26B/KsTcAtz/0U9234VZc2ahA0eartdDUE6XJaHRHhfVxdYw7UnLyXu+PP4V+4zcTk88qvsAQHb3k1PAYqH4lKqTIuneUElge9AOY9nfXTY2xNaNQPW7qV58x0j3HMdL+gXzI2ASASfAd/wAaiL9ScdZ23J+riXlnxb734VK3BfT9WhduWM4595J7qz8M4SIsyysGkIyzHko8FzyHnXkwLzoj7fc7OK7icIxpH7/YL74TYC3hOthk5eRu7P8AIVcvRDwMSSS8YuexDCrrb6jgBVBEkp8ABkZ8S/3RXMuLXr3brHEcRGRY8/edjge0Dnj/AOV6xtrCOOJYURRGqhAgAxpAxpxyxisq1zAgRs8I5rRssJBMj/EeS5fwfjcdxc3PH7jKWltGYLMMMFgMh5AD9pmJQY56yp9Wr90MvZ5rKKa6AWWUNIVAxpV3Zo05A5WMoDnfIOao0HBLvjF1Gby1Nnw21bKWzY1TOpIGtRyQY8MYOF1ZLDqdUFfSlKURKo3R69S2s73isw3uJJJ87ZMUeUt0B78oqkZ75DyzV5qh+lJfpBseG5/vlwDIN94YB1kgyOR9TFEUX0Y6Atd8Jme4Ypd8Rb6UZN8xsDqgx9oKuxxnbWwqW4VdJxezm4fxCPq7qMdXcR7Agj1LiHPNTswO4ztuOd5VcDA2AqG450XS4dJlYw3MX6udMagDzRwdpIz3qfE4wd6IqY9r9KjbgvF/12M2tzjaYIOzIhPKZQcOmckE8wc1ze4tprKc2d4MSL+rk+zKvcynvPz8d69Dz8LWeFY7pI5TgFuz2dQ+0gYkpvuNyR499RvH+g9teWv0WdWdVHYdmLSIe4rI2WJHixOe/NTwTuhdpBQzQtmbQriXDL2exnN1ZkB2/WxMexMB3MPstzww7yfE56v0d9K1jdpolkFrORh4Z20YJ2wjthZBnljflsK5nx3oVf8ADSdUbXluPVmiXLgeEibn38vPuquvxm0l2cqcd0i4I/iHP2VdeyC0fUx2iciqTHzwfS9ukMwvzowgNqEYAgF1I5jmdvA86xcS6JRNG3VJpfmDk/Dc4Ga+uijDTMqnKiVtOPA4xjy2qcq9FGySFocK3UVGSR8czi00vqrb0M6aJxHiPD2fAuIbe5jlTGNMg6vtDwDKGPl2h3VMcQ4HbT9IhDLbQui8PaXDRqcu1wF1HI3IA2Pma5fJYkSrPDI0E6+rLGcHww33hjbHeNuVSVl0w4nFdrdOYLmRYWg1MChZGcONQTAyGUYx3ZzvvWVLYpWG4VC1IrbE8XmhXSTwi3teN2aQQRQq9tc7RoqAtqi3IUDJ0iq/6RukFrbS8QguYRO1xFbPBFg5d8SR5yu66dCnIIO+Bzqoce6UcSvJ4J3eC2e3EgjeENkCVQrZ1kg9kc9sZqvxXMSSs+uS7uCMu+dbYAxnUT5Y5k8hXLbK+v1/SO9S7damU+j6j3rXzw/ooOrUSvIe9ow3Z9m3h5Gp+OMKAAMADAA7gK/VbIB8fGv2t2OJkY+kLBklfIfqKVXIn6yeWU8lJiQeAXmR7TVjqCSNVllVWz2tRGPVLAE794POjxVzd/ouojRrt3qtmO8EQLN6uMn3VEcRvWuBl8xW43wfWfw/2/HukZZNIJwT5AbmoyfskPN2mz2Il3APkPtHzP8AKorRfdW7X9z6DFTwAA1pf3gPXUsnAI3kvbEBdERuoVRO/wDWDLn3H+uZ9a15e6ARM/G7HWcvrZtA5IFRmG/jsSfZ7K9Q1h2j/UPf43altQ+Ad/nfrSlKVApUpSlESoi54HrvobosMQwyxhcb6pWjOoHuwsZH+apelESlKURKUpRErSv+B284Imt4pQefWRq3L94Gt2lEXm6+sEt+KcQhjQIiyqyqowAHBbCgbAbjAHIVlrY6aJo49fL99InHsEaA/MmtevobEawjj1Xz1tFJjw6JWK5tFkGGGe8YJBHsIORX3LKFBZiABuSaiv8AmHO6QTMvc2nAPmM1O97G3OUDGPde1YrjoqrMp1syA9pHYkH2Ebgitm14GsbAjbR6pUYbB5o/c48yM+/etT/nCMEgxSgr6w0jbHjvtvW/w7jkU5IRtxvgjB/++6q7P05d9NKqw/8AUBv1Vot+lKVcVNKrdg+tpZfvucfursPzqyVBWsCouhDlVJAOc958POuC2rwcq99VMw0a7bTvosjZwcc+7NR8i6S2ggyY7crckH4Dbko9/nIOwAJJwBzNQ8uGXU/YgXkve58T34PxPOo5zTvns3+SngHfeO7zVu9CVskvGUZVOIYZZAxJyxOIy58f1hFej64b6AIusvbuUpoMcMcajwWRi2D4Z0A13KvnpfGfwtyPwhKUpUa7SlKURKUpREpSlESlKURKUpRFwb0lx6ePsfv2qH4Nj/1qMqe9MkGnjFpJv9Zbsn8DO3/sPlUDW78PNYuKwviApLwUP0n3jjTueVFb2bn8QKwdIWLyJAraQVJb93OAMcuY593d35z9KRiFX+5IjfPH51ucL6KXfEJJLi2EISFmt8SMwLFcMcYUj7Q+NeTva1xDtej5Xr2zsc5rS3VpedyrknAnLahOxONPaGdvA5PLB5VgtbN7eaAswK69IxzGvY93Lc99W+56JcRjzrsXYDvidHz5gA6vlVd4okgktw8E0X1q7SxsneOWRg99RO/TU0ozfdnmM1O35/heLr8stitNKUrWWOtXil51ULv90be07D5kVD8MturiVe/GT7Tuf5e6trpSPqV+6JE1/u78/fimahbfKTkOv4VkXRDaen5WK6dQpLDUNtsZye4Ad5zUfOcEPKNUh/VxDfB/M+J7qk5GIBIGT3DOPnUW2oOVQh5m9Z/sxjwHh7O/vrifHvsnIYDEqaDDvsDM68Auvf8AD3aHq72Z8F3mSNscvq0zgezrCK65XLP+HmIjh9xkkn6W4ye/EcW/xzXU6+dcauJW40UASlKVyukpSlESlKURKUpREpSlESlKURcd9PEem64ZJjbVMhPmerwPm3wqq1ef+ICPFtZv927QfFGP/rVGrZ+HH6HDasb4iPradih+lv8AdX9q/wCoV+ycVuLOZBa3EkIuCzOowy6gB2grAjJ7z5Vj6Svr6u3X1pGBI8FHM/14GsF/KJLxQDkQoc48W2x8CPhXczWyPIObRzNeS4gLmMBH/I8hTmrVb+kjiSAAyW83nJEVJ98bAZ91RPTTprNfNZrLCkYjmByjlgxJUDYgFcAHvPOrHwz0fu9n9NmmEMW53XLaOQkwSM78l5kciSQDC+kjoLJZJEyyCUN9YjqpG681xk9xDDfffwqKSKAV0MRqv1Yqwx8x8eB9cFlpWtw2+E0ayDvG48D3j41s1qAhwqFkEFpoVo8dlC20pP3CPe2w+ZFaFnGVjRTzCgH3Ctvjk2lUGAdcirv7z8cqKw1y0VkJ2UUwujA2rDc6yMJsTzY/Z93efCo3feGDbH6yQ+Pfv3t/W1bN3KZMqh0oPXk9nNV8/E91R81yNGEbqoRsG31Of2e/Hif9qqzPFa98MhmeCtwsNKd8czkOK796BLfTwdG75JZWPt1af/QV0WuO+iX0l8OteG29rPdCOZTJqVkfA1Suw7YXT6pB599dZ4dxOK4jEsMqSxtyZGDA457jvHhWAtpbNKUoiUpSiJSlKIlKUoiUpSiJSlKIud+nq11cHd8bxSxOD4EtoyP48e+ubI2QD4jPxrsXpVtRJwe8UjOIi/8AAQ4PxWuKcIfMER/7a/6RWr8NN7huWV8SFzTvVWE7F7h9WnLMusbuVTmiD7IAxlj5VavRF0YjuZljkQsJFZ2IcqVVeWMA6tyNtvW57VUZMCG4JOkNK6jT6zHYhSe5BzPj5d9o6HcV+ivBLjICqGHfpZcNpIIKtgnDAg58sivYmFxNMaGm8ldSODQK4VHIK09PL8RN9Dgn6y1Rh9WXZikkWVaNix16c4IGdP3caamuA8WuuJ2bWcSW8QRVQuGIKx4xpWMhjuBpzkDBNYOP8M4M1tJJBcYlPaUmSR2zqBYlJDliRq543POp7g3QNYLiG7tLtRGsS5BH6xWU5dmDcmyGxjbSPAY7fJGIxUEEYVGv7/lGseZCagg5HUuKcKha3vJrZl05y2k/ZZThhj4/wirBUX0k4h1/GBPkHW0gBUaQVVSqnGTjK4PM86lKt2eoBB1HrQ+qoWqmkCNY9x6KP426aFDnBLro/eByP5e+tesPFW1XcankkZce1jj8hX1POFG+STsAOZPgKkY69xOAuXJbQNA13rQ4lgDMmBGvqoPtkcs+Xl7z4VCXEjls47W3dsoOMIudhzHx9tbnFI8uvWHLbsQNwigZ0478+PlS7dQrMOY29+SM/FjWJa5C55GHfd2retmzMDWg997dayWNisitJM/1Uex7tTd527t8ADnVv9HHSscOvImjYmzu2EUinkj5wsna5YPP9nVz2qp39lhFh5LFCZW82OcfPJrGyj6LcDuWRSPLOnlVNW17DpWlwW56y2hkznXEjZ/eQH863a8RKUpREpSlESlKURKUpREpSlEUP0xtus4fdp963mX4xtXnro5Jm2iPlj4Ej8q9LX0WqJ1+8rD4givMfRNv0VPIt/qP860fhx/qEbPZZ3xEf0xv91FJ/dLs/wDdf8Vresh9Wn7i/gK0QP0O7/8AM34pW/aD6tP3V/AVfs3i4epVOfA7/QLLS5uTgFizBRpGxYhck4AG+MsT76wzXYQ4Ib2hWI+IFaLX4Pq3KDyZR+ePwqw+VrbtfD3CiZG527j7FfsV2sl5AFJ7OrOQR9k+Iq11UbNnN5BrdG9fBT9086t1RWdxdpE5+g3paQG6IGXqdyguNf3mDHMK5b93uz5ZzXzdTMBhBlzy8B+03kPnSbP0uXPciAezf880vQ2nCsFzzY/ZHefbXTfC5wzPK70XutoOQ53+qr9xGElbtayEy7eeoZ9m3dWFXDD2sg+JLH5mv2bTltCkKYyFJ5tg5LfL5Vr2r4U/sujfjXz8vjK3Y/CFJ8XlzcTDURkKgUZ3zjIOO7Grn419M/6LcHxlAHuK1l4rLpkkBGwYS58RoAAH+bPwqU6NcCNxcWNkRkySiWUfsDLNn/IGHtFRqRem+j9r1Vpbx79iGNN9z2UA3PfyrfpSvESlKURKUpREpSlESlKURKUpREry/wBH7bqhNAecM8kf8Jx/OvUFeauNEWvFb+KX6vXO0yF+yGV2JyCdiNxj/wCVcsTg2YVVO2sLoTRV6Mfol5/5X/Fa27R/qkO/qKfE+qPDnWpwnXOJrW3jaeaeV9KpywcdstyC+eceJFdItPQHdiJdXEURwoBQQ6lG3IMWBPt01aZamREa7vUqubM+QHVf6Bc7mvBnaVUz3OhH4lTWN9b/AGYJR7f55Hzq733od4tGDpNtcgZwAxVj7mCqD7/fVX4l0EvIv13CZQPGHt/HqsjHtro2pjtfX+QQWZzdXT+JUPw2LF7F9T1R7RwGyD2W3HcKudUvhGj6bEE1jAcFX5qQrbb8qulWLH4XUz9BsHRVLb4m1y9TvUBBeGV5SVA0uUBHMheWfHn86w8VCacyMQg5qPtHuHn7P5V+QHqY2aTs5dmPvO2PMgVfPRb6MmvXW/v4/qBvbwN9vwkcfc8AfX5+qBqjmnEcQDr3HV7qeGAvkq24DX7Krx+jW+uLBuI6AFQBobcDtPF9px4DTggblhnAHZ1UeOFTq0uuGHI7EHmBvt5c69rVD8U6HWVyxaezgkY7FmjUt/FjV86xXOLjUrXDQ0UC8vi7gkiSaX10ABUHcleQ0533OffXZvQx0Kki6ziF0hSWdQsSHmkWx3B5FiF2xsB+0QLZw70acNgkEkdlEHBDAkFsEciuskKQd9qs1cr1KUpREpSlESlKURKUpREpSlESlKURKi+M9F7W70/SbaKYr6pdASPIHmB5VKUoij+E9Hra1BFvbxQg8+rQLn2kDJ99SFKURKUpRFw/03xCLillO3ZR4nQtjA1KTzP+dedVe64vFGhcupGMjBBJ8l33r0ZxThENzH1c8SSpz0uoYZ8RnkfOq9w70UcLgk62OyTXnI1FnAOc5VZGKjfwFXILW6FpaAqc9kbM4OJXOPRt6LXvXS+4gmIPXhtz9vO4eQfc7wPtd+F2bugFKVVc4uOk7FWmtDRQJSlK5XSUpSiJSlKIlKUoiUpSiJSlKIlKUoiUpSiJSlKIlKUoiUpSiJSlKIlKUoiUpSiJSlKIlKUoiUpSi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TExIWFRUVGBoXGBgXFx4cHxwcGBgcHR0YGBsYHCYeGB0kGhcXIC8gIycpLSwsGB8yNTAqNSYrLCkBCQoKDgwOGg8PGiwiHyIvLjMvKTQsLC80MjQsLSkxLCo0LjYsLCwsKSksKS80NCksLCw1KiwsLCksLSwsLCksKf/AABEIAQQAwgMBIgACEQEDEQH/xAAcAAEAAgMBAQEAAAAAAAAAAAAABQYDBAcIAgH/xABGEAACAQMCAgYGBgcGBwADAAABAgMABBESIQUxBhMiQVFhBzJxgZGhFCNCUrHBJDNicpLR8BU0U4Ky8QgWQ2NzwuFUg6L/xAAaAQEAAwEBAQAAAAAAAAAAAAAAAwQFAgEG/8QAOREAAQMBBAgEBQMDBQEAAAAAAQACAxEEITFREkFhcYGhsfAykcHRBRMi4fEUJOIjQqIzUmKC0hX/2gAMAwEAAhEDEQA/AO40pSiJSlKIlKUoiUpSiJSlYL6+SGNpZXCRoCzMxwAB3miLPSuDdIfS5e30rJw8/RrZTjrSoLv8c6RywAMjG7b4qALX7El+K3Zz3LK6j4a8fKrEdmlkFWi5V5LTFGaON69MUrzOLObm19eN7Z2r4uODLJ+skmf9+Vjz9pqcWCXYoDb4hmvTdK8yW/BVjGI5Z0HgsrAfI19vYyHleXYHgJ2/PNP/AJ8uxB8Qi2r0xSvNSx3C+rxG+X2XDflit6PpFxVP1fFJP/2Ro/zYH8K4NhmGrmuxboTr5L0PSuG2Ppb4rBjrobe7Qc9GY3Pnn1R7AhrpnRD0hWvEQRC5WZRl4ZBpkXlk4+0MkbjPMZxVd8b2eIUVhkjH+E1VmpSlRqRKUpREpSlESlKURKUpREpStHjnEWgtppljMrRRs4jXmxVSdI2PPHgfYaItuaUKpY8lBJ9gGaolh6VGMS3Nxw+eGzk3S4RlnATfDzJFl4uW4wcHanQr0hNd3f0dpbadZLf6Qj24ZerwwUxTI7MQ3aGDt7N63Lj0bLG8klhdzWLSZLJHpeEsftGCQFc7DkRtttRFbLO8SVFkjdXRxlWU5BB7wRzriP8AxBcdme4isFbRD1XXyb7MdTAau/C6Mgcst5A1e+inRK9sbg4lt5LWX9ZEiNFob/FiTU6qSfWQFV7wM84T08dGjJbx3yLqa2JWVR9qGTAbzOk48gGY91dNpUVwXjq0NFwi1urjQVErLoQMqjbK9+COWxzW1okL6Rcy4dNUZ1nc+B3r4uyIpkmByHOcAbaMAD8fwqVTh66QAdlbWhHd348xufca1YoS4luNNurV5jyoFmSSBoDqY7PPyPqodUk0K/XyjtaZO0eyc4zz8fxFZUtZS7obiUOu65Y4Ze45z4863p7sI7KkZZiNT74A25knYbVq2/H3kOFhycZ9fu943r0siaQ1zjXj37FeaUjhVrRTh39lrraTNEXE8hYZymTnIO4zqrLbxzHQUuZCjjnvsR3EavIjPjWQccfSH6jsk4zrHPlvtty76/Rxd1LL9HwV7TAMO/v5b+6vA2EUNT/l3ePsvSZTUUH+Pd35WNLy60ORMdUZ7SEAn2gnmMb+6sz8auo0EmqORDjfT495wBjwrGvGgCrtC4LDAI3yM8u7NblgI2RghyjH1fu55jyHfXbGhxox5rvPA0PNcPOiKvYPIcRULPa9KCGCXEfVk8mG6n+Q88mpG9eSGSO8t8Ce3OtTjOpcHUhxzBBPuJHfUYLAGLqm7QAwCefl7wMb1pQcRkCCzyRIXCBx/hnvHsHyPlXclQzQlvBwzrl91EwAv04riMcqZ/ZejuGekCwvokjS8SOW4jACCQLIjOvqg90ik93eKjeht/c2l9Jwu7ma4Xq+vtZ39ZowQrRuftMDvnc7HuKgcR4/FHDDFGuI/rFw4BymNzJtuSPLeu0dOuIJFNwziynrLaBnWR0IP1dygRZPNQxB99ZE0XynaJNVrQy/NbpAUV04Dx2K8gWeBiUYsBlSpyjFSCrbg5B51IVRvR9cPDc39hIqjqpmuYmXOGiuXZxz71Ox+G+Mm81CpkpSlESlKURKUpREpWC+vkhjeWVgkcalmY8gAMk1V/SLxKTqo7OBgkt5rQyHP1UKIWmmwPBcAbjdxvRFG3fpU4ZbNcGCN5nQ/Xm2t87gkZeTCqQMN2i3ccZrUm9InEDH9LW0torQMVC3ExErdnVr1ICkYx3EGqcsCp9OW1tpILS54XIyCQANKbXCifSDlQyMT2gCxYnvyblwxlm4WpGG6t45B+66AA/En4V4TRXLLA2U/VmOf3osNv6SOKXkQaz4UIhjJkuHZl8wqoqs3t+XjgsemHGLnrom4fbXEOCjMBJGj6hhkAYsXG5HLBq1w2SyIjNLKspjGmNXRNSqPs4GMHfGdz7qw9HbbXFvEjetpLFQCfNgdYP+XwrypU/6aIMJJwPvuyXFpugd5DBM7QxmBXZdAl7SA5JUGQDVpG++DtVf4NxNQmh20leRbbKnl8vyrsPT6Rl4PIAMFmmJAOeWFO/f2Sd6k/SF0gtuG2kHWcOS4URrHbsyxlFYLsh1HWoCrnsjfGMircNrkYQcaXLOt1hiFzbq+houFX8Cu4IIZZV0gg7a1zpyQeR3HurSsjpU4ILwNqGDzQ7MB+Pvq9+kPossC2tzH1KrfRqzw226rKFDddbpzMZBGQNh49oVSHdQ/XRFSEwGQLg6T6xIPPc+7bwqwJGyHTF2fvwN6z9AsGgbxq724LcEKl2j/wCnOutfJu/HyPur4Eh0rIR9ZCdEnmvefPbtfGsj2xEWU36thJGc8156fHkSPhWYgdYsg3SUBW+HZJ/0+8Vc0Tu+/s7kVU0h33rbzC1jabtCDgH62E+B8Pj8jXw8xRluMYD9iVfAjbOPIg/0a2pbNgi4GWibKea/d/hOPatblxAJEKnkw/2NdCEmtLiMPTyvG5eGUClbwce9tx3rKDWk6D6ZbnvOsfBdvxNY+FXOIiHODEdLZ8By+W3urPwaMzzdeQRHGCsee8nYt8M/LwNSPkEjWgYkg+RvUTWGMuJwAI8xcs3GkBurUEZB17e4VdfR1quOHcV4Ux1LEjNBnfHWBmA9zqre1jVQFkzXZmcYSNdKZPMkbt5Dc/KrH6EePp/adzGy4F3GerY536nPZAxvlNR8tPnWfbBcXHEnlQDqrtjJqGjADmST0XTeglg0ot+IM4LTWFtEwxvqQszOfbqA9xq5VWPRkhHCbLP+Ah9xGR8iKs9Zi0kpSlESlKURKUoTRFSvSddZhsoxuk/EbWGTB+yJCxB/zRgVszzZ44iMDtYSGM7actOgkBHMnCxeG2eedqNxO4luOGXLwPGIbG7mues1duVhcvcL1RBxEOqlUhzqLE7DGGaV6RXkdsOH8XtHaS2hLQ3BLtIxhuGGXZ3LO2iQZxuSSOQFEWlwW6hg4tHG8c9xJdC6hmvZ3Ko3VDVKtvFkgRq8ejuxjALDes/Degl5A5tYOKwpGY2aNDAJHaDVgFtTAEKWC6l8R41odN7OW14mnEHaV7XrYZoZlJeOFSAtxHIgDELLGAQ6jmFHeSPrgPSmztbuKOWeOW3ikf6FdRzD6pJlb9FuV1alRcYUsNPZXkF2Lpr3NwNF9vwJkaZZON2qmB1SUS2ujQzrqUEtMNiOR3Bwe8GtbiduIUiduMW7iY6Y+ps2lLksVwoilbPaVl9oI51bunUEPXRzRzz2t0EAWeK2lmjdCT9XNoQxyLzIBOV2PhVc4pbcUuurkjvbe8itny6WaxpOHAK5AmV1WRQx7OVOMjGSK8oFP+rn/wB581E6jdxG0PF0VC7w4m4fJCBIww0XWO2kSb+oTnyqz9J+jt0t5wvRcanaV8vIheNJEs1GEi1ghWEMjY1bFic+NJ4yZH6oxfSbzRK0n0G64aU1PLqEju8ShWbtM3azuM78qv8AfcdvbC3setXIjgjSUFlaS5unTq47VGJJUh8yPJg7LsT2s+qFz3P8RqqN03u2biN9NKA/0dQigo2nEcSuAGwY95XLaT2hqyD3VX+l1oFmtFYhnELiVjzYYxqbyLa+fjX702mujxC8WaCK3luVjYxt2+x1YXMcoxq5b7EagfA1Ei6a7kkknI16REVG2kKN8e1smrNnhe6Rp1ey9ntcbbM6PXdzOK/OGZQtCfs7ofFT/I/jW7FEFGFGBvt7TmoxIp4sBVWVRspJwwHhk+wfKvs8SmHO2b/K2fkBW1HIGCjgRTYeq+dewvNWkGu0dFJUqN/t0D1opF9q1sWfE0lJCEkjc7EVM2eNxoDeonQvaKkLBbWQuZ2BGIoyNWPtt4E+X9c6tCqAAAMAbACoXomPqpPHrWz7cCpuo7OBo6esry0OOloagtbiFj1qaCzKp56dsjwJxyrT4Hx6Gz4nbymORoLMNq6pdRBdGXfJAwMgkk9xrFxbjhBMMHalOxPcnmfP+vKoDh8syQyGNwDk6wVy2Rz3PPbf41UtTmvOiOJ3avdW7K1zBpHgN+v2XrnhHForqFJ4HEkUgyrDv8j3ggggg7ggg1uVV/RlwqK34XapA7SI0Yk1sMEmTtHIBIXBOMZOMczzNorFWylKUoiVH8U6QW1tpFxcwwls6etkVM4541EZxkfGpCvO3StBccVvnmXWUlESB9wqIoxpB5Z57eJ8TUsMRlfohRTSiJmkV6GhnV1DIwZWGQynIIPIgjYioHpNEbmSKxGRHKGkuGH+ChUdVnuMrsq+aLL34Necbbh2Lkw9ZKojXrLcrIR1YZu1o8O0e7wrtHoZ6TPcxTw3Da7m1ZY2kI7Txdoxl2+0Qes357gnckn2SF0Yqc6eS8jmbIaDKvmozifAkn4kbiSNxwtpEjkUNiN54AUSaSPH93BAjzsCUUnK71euHdGhHHNaOqvZuG6tTzRZM64CPuAnKEHYHTgaAWnREoXTpGnGMY2xyxjljHdURxTppY2z9XPeQxv3q0gBGfEZyPfUKmVYtPR/f2kRSz4s5SPHUQzxIy4HOKR/WKnkCoXSOQr7segUl1cS3HE47bS0Bt0ggBICswZpGcgN1mRgFeQ86vVvcLIiujK6MAyspBDAjIII2II7xVN6VeluysnMILXFwP8ApQDUQfB29VTtuMkjwoi/LL0Q2UagF7pyBhWa6kBVRyRerZQFAwAMd1RHG/RtbWLC9tL76BOucyTy645dR3WXrWycnHI+7OCKb0h9LnEZNzLFYRnkqDrJSPAk5HPfKhcbVRZbkzN1nVS3Lnbrrpy23sJ3Hv76sNs7yaG7r5YqAztAqL+nngunL6e54Zepkt7e8I5yWcjhefcHQkkD3edQ3FPSPd3d7DcSWJNvbt1kNuZAn1gGFlldlJYjJIACgbeZan6JsHVOEUDJWJQuB7RvjY/CvpLSJiAxZyV1dti222/PHfVplir4uoHuqz7WdXqfZWvp10rm4oiA2CQzRNmOYXAYgH1lI0DUp8M8x7c1IWU3WCU2zKwGDodSG27xn+vdX7HaQMFIRe1krtjOOdZFtkHJ3XB07SON/Dn51aZZ9AfSduP8VXfOXH6hyP8A6WmzzKecy/vQhh8Vr4/tVs466PPgyMtSiwOOVxL72B/FaxZmbdbnI/ajU8jg93iDXRZIMK+f8guQ9hxp3/1K0hxKX/Etv4iPxrInEZvuRv5pIPzNZZYJSd47Z/NoyD8qwyWv3rKNv3JCtcf1Rn3wcuv6Z1Dl7hbfCLjqp2Rtln7S78n71+f4eNTXE43aJxG2lyNj+Q8CeWe6qnNZJpOm1kjcbqVk1YI3HM+NWbgvE+ujydnXsuPBh5edSQurWN11cMeOoKGdtKSN1Y4cNZVYhOYQsakZXOQMkSIckMfMcv8A7Uh0ef8ASJFZcdaiyY8DyYe8sax8Xs3juR1b9Wk554yA/s8zj4nwrVa+e1uCzlJWK6eycFeRGRyGTVfS+WQXf2mmz3vrl0Vkj5jSG/3Cu32upn1XevQPdluGNF/+PcSxDzGRJn4yGujVVfRn0VawsEikx1zs0suOWt+7zwoVc/s1aqyTjctQYXpSlK8XqV5n6R8Rknvbu9gVAjSleq3OsRdjrNXczaScAY9vf6XIrzHwK3MUbQNjXBJJE4Hcyuc1dsTA6TGl1ypW15bHhW9Q97xJJJ4ZELBSAkjDbGvJCE9x2OSOXcatPAOkJ4XxBLs5+jygQ3IGTgbaZMDmVIHdnAIHrVUVnXRPbBNTyTuEGMDGcas+ClSa3+Dh2LwMFZIywkfc6yeQ35Ed/hgDarNPmgsOLuR/HeCrV+UQ4YN1Zj894rufpT6YvaWCm2YGW6ZYoXByFDjJkBHPs8j4kGuMHhsEMbNIA2xLu+7MTzJJ3yT3edflzFdGOC2Eoe2hmEsev14+YKA96YPL8N87XUxyX1hFcf3d5wH2yCcjSjfssTg+RPhXkMZgY9723hdSyCd7GMdcVN2/Hbqz6MW8aM6S3czRQsSQyRMxOpTjO+Dg+EmoHYVTuC38EI6pl6mQetr+156+RH9Cuy+mvo/NNawS28RkNrL1jIo30acHSBzxgbDu9lclj4xbTrhmT92TAIPv/KorFQEkEA7VJbakAEEjYoj+wJ1dpVMc+d8sdz7O4H31jm+kAHVA+8gbs9rAGMjb2fOpj/lmHnGzx+cbn881mt+Fyow/SnKjmGUHPlqO9XBA4XCo3EHrQqobQ03kg7wR0qFA3Uu82s9XrRVQPseRzlfWAyTvivq5IikV2YBWh0rzOcb5GBjG4qU/s9IutklkRZJWbS7YOkfZADc8Du/lXzYiR/UvUkxzHVLt8CDSjq0OPDMnMZr3TbSow45AZHLWoqyhOm2c7KofJJA55xz51jn1LGCcdq41DBByCSc5HmKsl7aRME+kFCVzjJ0A5/Z1eQ8a+LHgMaFsYaJ8HQw1AEd4J8v969+S7wjrsAw4Zrz57fEem0nHjkoyKX9Il/ZRfzP51q8KuisUC/fZh7sn88VLScEUk/oyAeKSlfiMKK1pOCJsBBcLp5FJEOPZl/yofmA1G3PWQctiB0ZFDsy1AjPavz6fh5s+rGq/HBJx8hW4XAGScDnk1FzcGjXORedrnhQc+3H51hFnFkZhvZAPssNvlv8ACvRaHtuI57d2SGFjrweWzetuXjaZ0xhpW8EGfn/LNY7eWS3nWWUKizHSyg8sYwx3+ft8azh58aI40tl78AFv5fnWlxK1iijbWSzuNmY5Ykd/kP63riQyOGmThfkPc14LtgYDoAY3Zn2FOKsnG+H9dCyj1h2l/eHL48vfVf4Lw4XbW9pEv1txIqvjdgAcu5z4AFvZmpro3xHroFJ9Zey3u5H3jHzqy+jDiIsuMaCo6u+XSGxusi5YDPcGORjvLL4VzajVnzWaxQ8e6JZfpeYX6jXvqu9AV+0pWMthKUpRErkHpX6IvBM3EoELROALtF3KlQAs6jwAGGxyxnvJHX6pc3SOWz4m0F42bS7wbWUgAJIFAa3c8u1jUpPjjffHbHljg5uIXD2B7S12BXF+Iw9bEHhI1r242GOfePDcZG9aHDejGIxrkkDntHS+NJPhjmfE711zpP6GV1NNw2Rbd23aBxmFj+yBvEfZtsBgVQ+IWF5bAm6sJ4woJZ0XrYwF5sXjyFGN961WTwSu0n3HlvWU+CeJuiy8c9y0LKOVG0O3WJjKvyYEH1WHfsefkc1q9KIy0capnrGlQR4ODrOcYPdUrBOHUOpyrDIP+9WD0XdGVvb+S5m3jsmVYk7jKRku37mBjzIPccz2pwjhIxrgobK0yTA4UxXbhXK/+ILgUbcOFwscYkjmQl9A1FWDKVLc8amU4P3a6rVK9M1r1nBbsd6hH/hlQn5A1gLeXErTg8DqsiIV1KD2WZeY5dlqy8KC6C4L4ywwzs3qsRntd+3zrX6NOVWSA84W2/dbcH8flWW2l6hCsiucvIRpQtsWJGSowMg19DHo0a6gGNd/dV89JpVc2pN4pu7or76K+hts1oeL3qiV36x1DjUsUcTMOyuN27BOfDGMHJP56QbqzvuG217ZxdXcTzpBbvoVG1MzK0cmMgrgP3kZwR31BdAvSuvDrdrKS3lmQFjbYUKTrOTHIHxgaie0M+tyrW490nv7nqCY7aNLadLiKCNSoBjyVUsdjzwdgPZyrFEUr3EgEkLaMkTGgEgArosHo34Tw20Mt4kculR1084LFmO2VXfTknZVGeXM71SvSJ0Pi4eIL6wb9DndVkjDFkHWDKSR88KQD389IGxwLu/TThXFLER30kUOvHWQSzaGR0bxBBxkZDbZB5cxVP8ASf0ws7lbbhtnIhihdHd1bCBYkISFO6TZs7EgaRzOccxlweNHFdyBpYdLBV+6ldd0j1+I1BT7sjB7+8VqHjRU4e3mXzChh8VJr74zKDbSkEHsNyPiK3LdNKKPBQPgK+iNS6gPTvmvnBohtSOvfJRr9JoF9YuvtRh+Vfn/ADXbf4n/APLfyqE41I13dLAh7KZGf9Te7l7vOpW5SKJ0ijgQsRkkqOyo21E4ySTVUTSuJoRQGlaG/mrRgjAFQakVpUXclqXvSNXb6lGkOPDA9/fUelqxk1yjrJfsxjkPDUeSj+t6nThQdth4D8AKjJIewc/Uxc2++37x3xn3k11LG40LzXZgO9pPArqJ7Rc0U697B5hfPA70pdlSyt1ow2kbBhkjHj3j31OdIZWjjWdNngkjlQ+DKwx8zUB0eHW3KlF0xRAkDzIwCT3k8/dVg41btOYrSPeS5lSMd+BqGWwO4HGfLNQsP7d5OF9O967eP3LAMbq97l2LpPxMpxPg86NhJ+uhcY9ZZURlHl21U+4edXyub+kCIf2hwS2Tms5kHksKoT8s/CukVjLYSlKURKpXSXpTZOb6yvosJBCsxD4+uRh60ODnKvhQRg6sY8rrXL/SR0eHF+IQcPUBBBG088+nLIHysca/vMNRU8wAQdqIofoPFxO1jTiTxSXcM0WlYWucSQwAlkbD4jlygBzs2/dk1ZuD9MDxyG8igtmS1aB4RNIyhjK6YKdWudgHznV3ee1R6UdI7yS4h4LdyRLG00Uc89qGGpJNo4ZFIxEz4BODjBGxAINoiiTg3FgoXRY8RCIuBhIriJdKr4KHX3k+SmiLlHRybVboCMMmUYd4KnGCO44xXQfQnxDRd31sxAL9XOg7yMFXPsB0Cq70/wCBHh/FHYAi2vj1iHuWX7ac9sk57tnUD1TUb9Ilt54ru3/XQHOn/EQ+vEfIjPs7t9613fuLMKYt9FkN/b2k6WDvVekqrXpKh1cJvR/2JD/Cufyre6LdKIeIWy3EDZB2ZT6yOOcbjuYfMYIyCDWXpLadbZ3MR36yGVP4kI/Osha680Lwx5NE8U3VF401DTnO3f7sDl3V9C1vlO00Tj9pcf6V/OtngVyPosbMQAFwSTsNJxufdWe54tFGuppFx5EEn2Ac6+haxmiHVIrfivnnPfpFtAaXYVUDfTzxywzXCroQkZjztqGMnJ/rFWKK/jZdQkUjx1D+hUUBcRrHNcQs0N8HaJBlmCQ4yxTHqlWDZ7wM1Hjhlg5DCbSPu6sf6xmoIpsTGQa5mh/CsSw1oHgimsCo/K2ZeN2rSsGiD4x29AbUfhyHjX0nF7EH1UU/+L+S1sQ8WtoQI4e2TySJSxYnbn3n35rFPcTxXIF3A0EbqAFkXYFhqXWSOyxHccEA7ihlDSAXNJOz1qvBEXAkNcABn6UWb+1bR0ZdaBWGCMFc/IV88Y6RxpCxjkVnOy6TnGe/3VvtwmE7mGP26B/KsTcAtz/0U9234VZc2ahA0eartdDUE6XJaHRHhfVxdYw7UnLyXu+PP4V+4zcTk88qvsAQHb3k1PAYqH4lKqTIuneUElge9AOY9nfXTY2xNaNQPW7qV58x0j3HMdL+gXzI2ASASfAd/wAaiL9ScdZ23J+riXlnxb734VK3BfT9WhduWM4595J7qz8M4SIsyysGkIyzHko8FzyHnXkwLzoj7fc7OK7icIxpH7/YL74TYC3hOthk5eRu7P8AIVcvRDwMSSS8YuexDCrrb6jgBVBEkp8ABkZ8S/3RXMuLXr3brHEcRGRY8/edjge0Dnj/AOV6xtrCOOJYURRGqhAgAxpAxpxyxisq1zAgRs8I5rRssJBMj/EeS5fwfjcdxc3PH7jKWltGYLMMMFgMh5AD9pmJQY56yp9Wr90MvZ5rKKa6AWWUNIVAxpV3Zo05A5WMoDnfIOao0HBLvjF1Gby1Nnw21bKWzY1TOpIGtRyQY8MYOF1ZLDqdUFfSlKURKo3R69S2s73isw3uJJJ87ZMUeUt0B78oqkZ75DyzV5qh+lJfpBseG5/vlwDIN94YB1kgyOR9TFEUX0Y6Atd8Jme4Ypd8Rb6UZN8xsDqgx9oKuxxnbWwqW4VdJxezm4fxCPq7qMdXcR7Agj1LiHPNTswO4ztuOd5VcDA2AqG450XS4dJlYw3MX6udMagDzRwdpIz3qfE4wd6IqY9r9KjbgvF/12M2tzjaYIOzIhPKZQcOmckE8wc1ze4tprKc2d4MSL+rk+zKvcynvPz8d69Dz8LWeFY7pI5TgFuz2dQ+0gYkpvuNyR499RvH+g9teWv0WdWdVHYdmLSIe4rI2WJHixOe/NTwTuhdpBQzQtmbQriXDL2exnN1ZkB2/WxMexMB3MPstzww7yfE56v0d9K1jdpolkFrORh4Z20YJ2wjthZBnljflsK5nx3oVf8ADSdUbXluPVmiXLgeEibn38vPuquvxm0l2cqcd0i4I/iHP2VdeyC0fUx2iciqTHzwfS9ukMwvzowgNqEYAgF1I5jmdvA86xcS6JRNG3VJpfmDk/Dc4Ga+uijDTMqnKiVtOPA4xjy2qcq9FGySFocK3UVGSR8czi00vqrb0M6aJxHiPD2fAuIbe5jlTGNMg6vtDwDKGPl2h3VMcQ4HbT9IhDLbQui8PaXDRqcu1wF1HI3IA2Pma5fJYkSrPDI0E6+rLGcHww33hjbHeNuVSVl0w4nFdrdOYLmRYWg1MChZGcONQTAyGUYx3ZzvvWVLYpWG4VC1IrbE8XmhXSTwi3teN2aQQRQq9tc7RoqAtqi3IUDJ0iq/6RukFrbS8QguYRO1xFbPBFg5d8SR5yu66dCnIIO+Bzqoce6UcSvJ4J3eC2e3EgjeENkCVQrZ1kg9kc9sZqvxXMSSs+uS7uCMu+dbYAxnUT5Y5k8hXLbK+v1/SO9S7damU+j6j3rXzw/ooOrUSvIe9ow3Z9m3h5Gp+OMKAAMADAA7gK/VbIB8fGv2t2OJkY+kLBklfIfqKVXIn6yeWU8lJiQeAXmR7TVjqCSNVllVWz2tRGPVLAE794POjxVzd/ouojRrt3qtmO8EQLN6uMn3VEcRvWuBl8xW43wfWfw/2/HukZZNIJwT5AbmoyfskPN2mz2Il3APkPtHzP8AKorRfdW7X9z6DFTwAA1pf3gPXUsnAI3kvbEBdERuoVRO/wDWDLn3H+uZ9a15e6ARM/G7HWcvrZtA5IFRmG/jsSfZ7K9Q1h2j/UPf43altQ+Ad/nfrSlKVApUpSlESoi54HrvobosMQwyxhcb6pWjOoHuwsZH+apelESlKURKUpRErSv+B284Imt4pQefWRq3L94Gt2lEXm6+sEt+KcQhjQIiyqyqowAHBbCgbAbjAHIVlrY6aJo49fL99InHsEaA/MmtevobEawjj1Xz1tFJjw6JWK5tFkGGGe8YJBHsIORX3LKFBZiABuSaiv8AmHO6QTMvc2nAPmM1O97G3OUDGPde1YrjoqrMp1syA9pHYkH2Ebgitm14GsbAjbR6pUYbB5o/c48yM+/etT/nCMEgxSgr6w0jbHjvtvW/w7jkU5IRtxvgjB/++6q7P05d9NKqw/8AUBv1Vot+lKVcVNKrdg+tpZfvucfursPzqyVBWsCouhDlVJAOc958POuC2rwcq99VMw0a7bTvosjZwcc+7NR8i6S2ggyY7crckH4Dbko9/nIOwAJJwBzNQ8uGXU/YgXkve58T34PxPOo5zTvns3+SngHfeO7zVu9CVskvGUZVOIYZZAxJyxOIy58f1hFej64b6AIusvbuUpoMcMcajwWRi2D4Z0A13KvnpfGfwtyPwhKUpUa7SlKURKUpREpSlESlKURKUpRFwb0lx6ePsfv2qH4Nj/1qMqe9MkGnjFpJv9Zbsn8DO3/sPlUDW78PNYuKwviApLwUP0n3jjTueVFb2bn8QKwdIWLyJAraQVJb93OAMcuY593d35z9KRiFX+5IjfPH51ucL6KXfEJJLi2EISFmt8SMwLFcMcYUj7Q+NeTva1xDtej5Xr2zsc5rS3VpedyrknAnLahOxONPaGdvA5PLB5VgtbN7eaAswK69IxzGvY93Lc99W+56JcRjzrsXYDvidHz5gA6vlVd4okgktw8E0X1q7SxsneOWRg99RO/TU0ozfdnmM1O35/heLr8stitNKUrWWOtXil51ULv90be07D5kVD8MturiVe/GT7Tuf5e6trpSPqV+6JE1/u78/fimahbfKTkOv4VkXRDaen5WK6dQpLDUNtsZye4Ad5zUfOcEPKNUh/VxDfB/M+J7qk5GIBIGT3DOPnUW2oOVQh5m9Z/sxjwHh7O/vrifHvsnIYDEqaDDvsDM68Auvf8AD3aHq72Z8F3mSNscvq0zgezrCK65XLP+HmIjh9xkkn6W4ye/EcW/xzXU6+dcauJW40UASlKVyukpSlESlKURKUpREpSlESlKURcd9PEem64ZJjbVMhPmerwPm3wqq1ef+ICPFtZv927QfFGP/rVGrZ+HH6HDasb4iPradih+lv8AdX9q/wCoV+ycVuLOZBa3EkIuCzOowy6gB2grAjJ7z5Vj6Svr6u3X1pGBI8FHM/14GsF/KJLxQDkQoc48W2x8CPhXczWyPIObRzNeS4gLmMBH/I8hTmrVb+kjiSAAyW83nJEVJ98bAZ91RPTTprNfNZrLCkYjmByjlgxJUDYgFcAHvPOrHwz0fu9n9NmmEMW53XLaOQkwSM78l5kciSQDC+kjoLJZJEyyCUN9YjqpG681xk9xDDfffwqKSKAV0MRqv1Yqwx8x8eB9cFlpWtw2+E0ayDvG48D3j41s1qAhwqFkEFpoVo8dlC20pP3CPe2w+ZFaFnGVjRTzCgH3Ctvjk2lUGAdcirv7z8cqKw1y0VkJ2UUwujA2rDc6yMJsTzY/Z93efCo3feGDbH6yQ+Pfv3t/W1bN3KZMqh0oPXk9nNV8/E91R81yNGEbqoRsG31Of2e/Hif9qqzPFa98MhmeCtwsNKd8czkOK796BLfTwdG75JZWPt1af/QV0WuO+iX0l8OteG29rPdCOZTJqVkfA1Suw7YXT6pB599dZ4dxOK4jEsMqSxtyZGDA457jvHhWAtpbNKUoiUpSiJSlKIlKUoiUpSiJSlKIud+nq11cHd8bxSxOD4EtoyP48e+ubI2QD4jPxrsXpVtRJwe8UjOIi/8AAQ4PxWuKcIfMER/7a/6RWr8NN7huWV8SFzTvVWE7F7h9WnLMusbuVTmiD7IAxlj5VavRF0YjuZljkQsJFZ2IcqVVeWMA6tyNtvW57VUZMCG4JOkNK6jT6zHYhSe5BzPj5d9o6HcV+ivBLjICqGHfpZcNpIIKtgnDAg58sivYmFxNMaGm8ldSODQK4VHIK09PL8RN9Dgn6y1Rh9WXZikkWVaNix16c4IGdP3caamuA8WuuJ2bWcSW8QRVQuGIKx4xpWMhjuBpzkDBNYOP8M4M1tJJBcYlPaUmSR2zqBYlJDliRq543POp7g3QNYLiG7tLtRGsS5BH6xWU5dmDcmyGxjbSPAY7fJGIxUEEYVGv7/lGseZCagg5HUuKcKha3vJrZl05y2k/ZZThhj4/wirBUX0k4h1/GBPkHW0gBUaQVVSqnGTjK4PM86lKt2eoBB1HrQ+qoWqmkCNY9x6KP426aFDnBLro/eByP5e+tesPFW1XcankkZce1jj8hX1POFG+STsAOZPgKkY69xOAuXJbQNA13rQ4lgDMmBGvqoPtkcs+Xl7z4VCXEjls47W3dsoOMIudhzHx9tbnFI8uvWHLbsQNwigZ0478+PlS7dQrMOY29+SM/FjWJa5C55GHfd2retmzMDWg997dayWNisitJM/1Uex7tTd527t8ADnVv9HHSscOvImjYmzu2EUinkj5wsna5YPP9nVz2qp39lhFh5LFCZW82OcfPJrGyj6LcDuWRSPLOnlVNW17DpWlwW56y2hkznXEjZ/eQH863a8RKUpREpSlESlKURKUpREpSlEUP0xtus4fdp963mX4xtXnro5Jm2iPlj4Ej8q9LX0WqJ1+8rD4givMfRNv0VPIt/qP860fhx/qEbPZZ3xEf0xv91FJ/dLs/wDdf8Vresh9Wn7i/gK0QP0O7/8AM34pW/aD6tP3V/AVfs3i4epVOfA7/QLLS5uTgFizBRpGxYhck4AG+MsT76wzXYQ4Ib2hWI+IFaLX4Pq3KDyZR+ePwqw+VrbtfD3CiZG527j7FfsV2sl5AFJ7OrOQR9k+Iq11UbNnN5BrdG9fBT9086t1RWdxdpE5+g3paQG6IGXqdyguNf3mDHMK5b93uz5ZzXzdTMBhBlzy8B+03kPnSbP0uXPciAezf880vQ2nCsFzzY/ZHefbXTfC5wzPK70XutoOQ53+qr9xGElbtayEy7eeoZ9m3dWFXDD2sg+JLH5mv2bTltCkKYyFJ5tg5LfL5Vr2r4U/sujfjXz8vjK3Y/CFJ8XlzcTDURkKgUZ3zjIOO7Grn419M/6LcHxlAHuK1l4rLpkkBGwYS58RoAAH+bPwqU6NcCNxcWNkRkySiWUfsDLNn/IGHtFRqRem+j9r1Vpbx79iGNN9z2UA3PfyrfpSvESlKURKUpREpSlESlKURKUpREry/wBH7bqhNAecM8kf8Jx/OvUFeauNEWvFb+KX6vXO0yF+yGV2JyCdiNxj/wCVcsTg2YVVO2sLoTRV6Mfol5/5X/Fa27R/qkO/qKfE+qPDnWpwnXOJrW3jaeaeV9KpywcdstyC+eceJFdItPQHdiJdXEURwoBQQ6lG3IMWBPt01aZamREa7vUqubM+QHVf6Bc7mvBnaVUz3OhH4lTWN9b/AGYJR7f55Hzq733od4tGDpNtcgZwAxVj7mCqD7/fVX4l0EvIv13CZQPGHt/HqsjHtro2pjtfX+QQWZzdXT+JUPw2LF7F9T1R7RwGyD2W3HcKudUvhGj6bEE1jAcFX5qQrbb8qulWLH4XUz9BsHRVLb4m1y9TvUBBeGV5SVA0uUBHMheWfHn86w8VCacyMQg5qPtHuHn7P5V+QHqY2aTs5dmPvO2PMgVfPRb6MmvXW/v4/qBvbwN9vwkcfc8AfX5+qBqjmnEcQDr3HV7qeGAvkq24DX7Krx+jW+uLBuI6AFQBobcDtPF9px4DTggblhnAHZ1UeOFTq0uuGHI7EHmBvt5c69rVD8U6HWVyxaezgkY7FmjUt/FjV86xXOLjUrXDQ0UC8vi7gkiSaX10ABUHcleQ0533OffXZvQx0Kki6ziF0hSWdQsSHmkWx3B5FiF2xsB+0QLZw70acNgkEkdlEHBDAkFsEciuskKQd9qs1cr1KUpREpSlESlKURKUpREpSlESlKURKi+M9F7W70/SbaKYr6pdASPIHmB5VKUoij+E9Hra1BFvbxQg8+rQLn2kDJ99SFKURKUpRFw/03xCLillO3ZR4nQtjA1KTzP+dedVe64vFGhcupGMjBBJ8l33r0ZxThENzH1c8SSpz0uoYZ8RnkfOq9w70UcLgk62OyTXnI1FnAOc5VZGKjfwFXILW6FpaAqc9kbM4OJXOPRt6LXvXS+4gmIPXhtz9vO4eQfc7wPtd+F2bugFKVVc4uOk7FWmtDRQJSlK5XSUpSiJSlKIlKUoiUpSiJSlKIlKUoiUpSiJSlKIlKUoiUpSiJSlKIlKUoiUpSiJSlKIlKUoiUpSiL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2.gstatic.com/images?q=tbn:ANd9GcSR2QlJcYJkjXBIEdI1ECgH7hwv1OXuEXFRrAfMortXH61G_o3Q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132856"/>
            <a:ext cx="1688976" cy="1800200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SRDHgJHmdMIAdH4pxOZHh2T_ejR-sWL1-SqdMqpHfGwpp7uo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293096"/>
            <a:ext cx="2095500" cy="2181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 to Physical Environment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- fire escape route, child proofing your home, arrangement of furniture for ease of movement, properly using household equipment and appliances</a:t>
            </a:r>
            <a:endParaRPr lang="en-US" dirty="0"/>
          </a:p>
        </p:txBody>
      </p:sp>
      <p:sp>
        <p:nvSpPr>
          <p:cNvPr id="23554" name="AutoShape 2" descr="data:image/jpeg;base64,/9j/4AAQSkZJRgABAQAAAQABAAD/2wCEAAkGBhQSERUSExQTFRQVFSAZFhcXGBYeGxwbGhUeGBgdGRcgGygeHyEmGhobHzAgJCcpLCwsHR4xNTAtNSYrLCkBCQoKDgwOGg8PGiklHyQ1KS0wKikwLCwpLCwpLik1LCosLCwtLCwsLCotLCwsKio1LCwsKSwsLCw0LCksLC8sLP/AABEIAI8A8AMBIgACEQEDEQH/xAAcAAACAwADAQAAAAAAAAAAAAAABQQGBwIDCAH/xABOEAACAQIDAwUHEAgFBAMAAAABAgMEEQASIQUGMQcTIkFRFBYyVGGz0xUjMzRCUnFyc3SBkZKTodI1RVNiY5Sy0QgXJLHBQ4KDohjCw//EABoBAAIDAQEAAAAAAAAAAAAAAAECAAMEBQb/xAA1EQABAwIEAwUHBAIDAAAAAAABAAIDBBESITFBBVHwExQiYdEyM4GhweHxFUJxkQaxI1Jy/9oADAMBAAIRAxEAPwDVto7xPHPzEdO8zCMSMQ8agBnZR4TC5uhwq5yWrrOblFTTKlPmCpOozEy2uebY8AOvtxN/WcvzSLz82Ozae7sFQweVCWVcoKvIhsTe3QYX111xy5KoslLXaKwNuEg35opKKl7oglqXKuocSVE9srdG4ysDfMV/HFLpuUA/9RKw+WOul/pZP/scaDX7gUskTxhXBdCoJmnYAkaEqZLGxsbHsxiABA6QIsxRjY2Dr4SZuGYWJtxtrhH1WLOMf2F6LgtFSVQdHUZOysb2vfbl+Vq1BtnPFTVdP6oG9XzRimm8Mc2+a13KEXHG/FTi198FT4jL99T/AJ8ZJuNt6nppEWpjORDmjlzynmzr4UWYqRqdQLjs6xtNPUrIodGV1IuGUgg/ARpgS1bhbBp9VyqyhkpZTHILcvMeR360UHvgqfEZfvqf8+DvgqfEZfvqf8+GWDFXfpeayYAlNRvPOiM7UUgVVLMeep9ABcnw+wY5R7yVDAMKGUgi4PPU/Ai493jnvL7TqfkJPNNiRsz2GL5Nf6Bhu+S4b3UwBRu+Cp8Rl++p/wA+DvgqfEZfvqf8+GWDC9+l5qYAqzvFtqd4kRqaaFXqIVZxNHcBp1Uj1t8+oNtO3ETfqZNnxxyJBPMrsVJNZUqFa11v0mNm6Q+EDtw33r2pSRQlawoyNwjYZi5GoCpxOo48B24xbb9fFPLmhp46eNT0FUdI3FryG9r9ijQeXji9lY7CS7VdLhvDZKyYBo8IPiO1t8+fJMajfmY3yosY6vX6xyPhJnA/DGobp7AElHDJUGcyyJna09SoGY5lGXndLKQMZDsbYEs8sC81JzU0oUSZTkKg3ks3DwQ3G1+q+Nk7xqHxWD7OIyrLPeZrVxmGjic2Oktle5uT8NdrKJurvDUmipz3LNLeJfXDNDdtPCOZ82vl1xz/AMw9LtT5Oky2kqKVTdHKNYGTUZgRfFgpqZY0WNFCooCqoFgANAAMZoB6/L8Zr/zM2KxWSWJ5LkwU4lkDL2urX/mMv7KP+bo/S4P8xl/ZR/zdH6XFbtgtiv8AUJOvwun+jj/v8vurKnKEGIAhQkmwAq6O5J0AA53EmHe6ZpHiFFLnjy5xztPpnF11z9gxRdrD1iT4hxeNle3634IPNtiwVkhaXdbeq59VSiB4be6ld8FT4jL99T/nwd8FT4jL99T/AJ8MsGE79LzWbAEt9X6nxGX76n/PhXu3s2J9nxVMpqWYw53InqSx0JNlWTU+QfRizYzjfKo2bRgxx0tPLUn3AHRS/upCOHxRqfJxxdFWuJ8YunZA6VwZGLk7BdVVygbOA9ai2hJ2Hn5lH1tPf8MTdy9rJtCeSMU80ccaBi/dtUxuWsotmA1sx4+5xlIso6hc6cALk3sB1DsGNR5OtzKeSjE88McjyuSpYXIQdFRfs0LfThhWEG5GS9FxPhNPRUwdc9obakZbnQD+E/2fWS09TVxRQzTxq8ZW84OS8CkqOdfNqelpprh1snb7SzPBJA8LpGsnSaNgVZmUWKsetDj5szY8NOCsEaRhjdgotc2tc/QAMRqH9Jy/M4/PzYMNU6SWw0XmC2wXz9Zy/NIvPzYbYU/rOX5pF5+bC7lB3rkoII5IkR2knWKzZ7DMDrZAWJuOAGMlQ0unICZuis+IW0tiQzxNDJGpjY3ItbpE3zAjg19c3G+MwPLNUGOArTw85JLNGy+vNbmghBEajnBfMdCL6XxM2lyo1kJc9z07LBTxTzAtKjWlIFlDDQgsNGF8Du0gKOLdKd5uTiopiXhDTw9qj1xR+8g8L4V+oYrezdqywMWgleM31yMQL/vLwJ+EYua8s0jVop0hieNqgRqPXRKUIuXsRk0HVfj5NcL5t9I6oxVNXs+nNLUtKsciE90DmlJ6R010A44sEMm46/hehg4+7B2dUwSN89fv/vzRTcqFcgsWik8rx6/+pUfhhjsTlHrJ6qniYwhHlCsFjNyD5SxtinvURqiTS0gjSenkmpxHUSn2M8JA17X7R5MSdwtvU0+0aKOOBw7XaQtK5CuucqFFgGGUKdesnsxOweATbL4KTVvC3xuDISHEG3IHb930W2by+06n5CTzTYkbL9hi+TX+kYj7y+06n5CTzTYkbM9hi+TX+gYyfsXn91jVRv3XLJIoqXsJHA6MZsOcNhfL1DTEOq3yrpPCqpgOxcq/iqg/jjv2/tWOLacsLUlNzCVccbuVnGk3SZmkEuVSLkgZdfoxH2DtHnVmlNDTZIo5mDGCdoyYkYqOcMxW5IGlsbOxd7XpuvRR8T4exgBpwXC3LMpfR0UtQ9okkmkOhK3Y/wDcx4f9xxft1uSokiSttbiIFN/vHH9K/SerCaHlTqoKaYczRhlpYqmLmlcRgSuilHTN4XT4gjh14kbN5Vq2ZRGqUwklqxTxTOrog6GZ88ZcsG8Gw8p42wDBJqP7VFXx2advZxgMbyb6+llrqIAAAAABYAcABwAGPuMnpOVCsnaKkjWljqWqJYmmfNzBEIBvGM1yTmtxP46LpOXKdBTO8MWR4357KGN2R2RTGc2iE5eN/da4r7rIeuuS4eILasZoZ4ecdJKZpSGkbOkpRrNVzALluAbZWNy3urYfcmW9U20KIzzqiuJWSyAgWW3USTfXCWLYtRJK0kUauhd0JMgWzLVzk6WNxZxw8uFDSzENwrocBeMZsOYTvZGwaGpTOiSCxsytLKGVrXswz9hB7CCMTu8mk/Zv97N+fHPdvd403OO7BpZcubL4KhL5VXrNszXY6m/AAAB1isuN8ig52Zwk2SMbk0nXETrezSSkaG+oLWPwHHzZXt+t+LB5tsPcItk+3634sHm2wQSQb9ZhISSc0n3438loZ0iSKNw8WfpFgQc5XqxXv84J/F4ftufwsMWze7cFa+VJTM8ZRCllVSCC2br+nCIcjKeNy/dx4Iw22+a7VHJw1sQFQxxdvbTX/wBDZVXbG/1ZUdEy80nvYQVv8LXL/URhZsXYM1W+WCMvr0n4IvbnfhfyanyY1eh5LqGO2ZHmI/aMSPpUWU/Vi009MsahEVVVdAqgAD4ANMAuC2O41DTtLaGINv8AuOv1+Z+CrO6vJ/DSITIFmldSrsyjKFIsyIp4Keu+p6+wWWlpVjRY0UKiAKqjgAOAGO7BhC4nVeckkdI4vebk7lfMKqH9Jy/M4/PzYa4VUP6Tl+Zx+fmxpo/ehVO0Xz9Zy/NIvPzY471bFp6inPdKGSOK8tgzKbopNwQRra/Xjl+s5fmkXn5sT66l5yJ472zoy37MykXt9OJUG05KDdF58ffnY9lC7MmGRmYMJ2V7va5LA3JIUden04m0++GwZWUzUdUDYAlnZxZdVB9duw+EYcL/AIcUtrWvfyQr6TEHaf8Ah0lAvT1SOeyRCn4qWGNvaU5yxH+ylsVd9kwbG2iW5kxyO03dBXM6yCQC2YKSGAsBw04YcUfJzQRS88lOocFiAS5UFxZsqE5RcHqGPNm8G6NZs2Qc9G8ZBukqk5SR1rIOv6ji/cn/AC4SRssFeTJEbATe7T4/vx5eI8uK5Kd+HFE4kIhw3Wnwcl+zkDBafRkKavIbK3hBbt0b+TEnZ/J/QwTLPFAqSKcysC2hyZOF/ek/WThpTbagkcRpLG7tGJQqsCTGSAHsOo3Fj5cTcYDJJuSnsEu3l9p1PyEnmmxI2Z7DF8mv9AxH3l9p1PyEnmmxI2Z7DF8mv9Awv7FN1n2+G2Ni0laTV02apOWUuIy1z7k3zWv0ezCSk303cVywpijMGBYxNwcFWv0jxBI+nE/lJ5JanaNd3RFLAic0qWcvmut76BT29uKpU/4ea0LdJ6Zzbhd116wCVt9OOhGIS0Ynm/8AKQ35LRN34thVCPBTCkImtnj1V2sbqMrEMbHWwxYarcahkMhemiYysHkuD0mW9mOvHpHUdp7ceatv8nlfRXaancIP+onSQeUst7fTbDfcrldq6Fgjsain643JzKP4bnUfAbj/AHwz6VxGKJ9/j9VA7mt9l3FoWhSnalhMUbFkS2gLeEQb3169eodmPsu41CyqhpYiqx82q2NgmfPa1/f9L4cd+wN56espxUwuDGfCvYFT1hx1EYa45xc8GxJT5KLs3ZUVOpSFFRWcuQOtmN2P0nGW7x0ysagm91icrZmFjzs50AI1uMa7jHd56e71R5uJ70breS94yamoOdAFPSstuo6Lr1Ysizvc8lbFk8WF9cvh9NVq2yGJp4idSYkuT8QYl4h7G9rw/JJ/QMTMUu1KqCMItk+3634sHm2w9wi2T7frfiwebbDN0PW4UKgcqlLLJsudIFkaQ5cqxhix9cF7Aa8MY8NibQ7lkj5iuyd1Qso5ufRRHIJLR5s9tRfWx07Rb0biob4cqVHs+6O3OzW9ijsSPjngv06+TGiCVwGBrb7pSBqsxr9izWpx3PtB40p5x63DUoRKWcxEqXJADFdSeGIm192dquWkaOoaRKeAlhz2e/RB5vKQrOBYMNTxPHXHDbPL1XykiERU6HhlXM30u2l/gAxWpeUraTEk1s+pvo1vqA4Y6LI5dSAkJC0SooaxqrOI9pmpariaKY5xEKYqpYSAHIp45ltodO2/ZS7OrBXo3NV4qe72MspL9zmlubKDfJa3AfR2Yj8ie+NZU17xT1EssfMM2VzfUMoBHX1nG4YxTSOidhIGnX4TAXXnDZWwNrA0yPFU81HOsxust+m6IwPXoEvbqBJ68b1RfpOX5nH5+bDXCqh/ScvzOPz82GhmMsouLKEWC+frOX5pF5+bDbCGreUbTk5tY2/0kd87stvX5rWsjX/DE7nqr9lT/fSegxnqh/ylM3RMMGF/PVX7Kn++k9Bg56q/ZU/30noMZ7IqVW0Mc0bRSorxsLMrAEEeUY85crfJ1Hs2RJIH9amLZY2PSQrYmx90uvE6jQa8ceg+eqv2VP8AfSegwh3n3YWqUyVVHTSmOM2JqJgQBdiBaIW+HGmmlMTvLkg4XWBcmm33pdpQugVs55oqzZQQ/RALWNtba2tpj09sza6TAgXV00kjfR0P7w7OxhcHqJxn8PIrs+oijmjE9OzokgCSZspKhvdA3tfj5MX2u2KsuVszLMgsky2Djt6rFSdShBU9mHqpI5HAjVBoIXzeX2nU/ISeabEjZnsMXya/0DCmv7qemmgeEPI0boHRlCNmQgNlY5l1Oq626icd1JXTpGiGklJVADZ4epQPf4zW8Nkyc4MLPVWbxSX7cH58HqrN4pL9uD8+EwlS6Zst9DwxkvKZyNxyo1VQqsUqgs8Q0RwNSV6lbycD5MaP6qzeKS/bg/PiFthpqiCSA0swEq5CeeiTQ6G7qzEC3GwJtfTFsTnRuuCgbFeUYa6REeNXZUktnUEgNlN1zDrsTpj1Xye7Xeq2fDUSOHaRdbLYKV6BXiSdVJJJ4nqFhikP/h4pigtUTLJbpEBCl+uykBrdl2vi58n+577Np3pzMJk5wuhylSAwFwRmI4i+nacbKqaKVnh1StBBVoxntdunPUCR4jFllSSI52YFSKifWwQ3FpPJwxbjSVXjEX8ufTY6KPZVTGmQVMRGZm1p/fuXP/W7WtjC2wGo+ata9zTdqZ0FOY4kQ6lEVSfgUD/jC6qrnppGeU5qZzfPbWE24PYaxn33FTe+husqlp6gMDJNG69arDlPk6XOH/bE5lvoeGFvY55pUK19RwxWVr1gqdozN4McUTn4Fhc/8YlJsaeG6U0sSxXuscsbvk/dRllWy9im9uA0sBQuVd5qainzujzV8kcYESOoCRqS2hdib8OPXi2JgccN9fVAlV7efl7lmpVjpozBM4Ime98vVaI8deNzqPxxR909x6vacpEK3APrkzk5VJ11biSewXOI1BuXWzW5qkqGB6xG4H2iAPxx6m3Wokio4USHmAIxeIjVWI6QbtN73PXxx0ZZGUzbRgXKQDFqqdu3yG0NOoM4apk6y5IS/kjB4fGJxbabcyhjFkpKYf8AiQ/iR5MOcGOW6Z7tSVZYKBSbAp4n5yKCGN7ZcyIqmxtcXAGmgxPwYMVkk6oowqof0nL8zj8/NhrhVQ/pOX5nH5+bGqj96ErtF8/WcvzSLz82G2FP6zl+aRefmw2wtV71yjdEYMGDGZMjEbafsMvybf0HEnEXa06JBI0rZIwhzt2C1j9P/OCNVF0bte06b5CPzS4Y4qG6lVNPSxmnqqdkRRHZ6aTOpVQLOBU2DWtw0PEaYdRQVgPSmpmF+qGRdOu3r5+vDuHiOahBbkQmuDBgxWojBj7hZ6mTeNS/Yg9HggKJlgwt9TJvG5fsQejwv2tHURGALVSeuTrG144OBVibet8eiMMG33QViwYWepk3jcv2IPR4nUsTKtmcyH3xCg/UoA/DCkIrtwYi7UruZhkmyNJzaFsiWzEKLkLc2vbGbf8AyGov2FV9Uf58WMie/wBkXQJAWp4+4qG7G80G2EeWIVUaxMEvnKAkjMbBG1sLce0Yd97yftKn7+X82AWYTZ2ql00xA2ttFIVBKl3JtHGoBd27F/5OgA1JAGOrveT9pU/fy/mwv2DSBK6rF2YosQVnZmYKyMzKGJuASL27cQAZnkop+zNmvn5+oIaYghVBJSJTboJ2nQZnIuT2Cww0wYMITdFGDBgwFEYMGDEURhVQ/pOX5nH5+bDXCqh/ScvzOPz82NdH70JXaJXNvJTJtGZ2mjCinSMtc2zxzy51va11uLjFmhmV1DKQysAVI1BBFwQewjC7ZXtGX49T5+XEbY+0o6fZtPLKwRFpork/JLYAcSSdABxxdWw2IfuUGG+Se4MZZBytv3WXeMiksVEaAGQdauxJAvpYqDYA9Z1xM2nyxLa1PTuze+lIVR9Cksfg0+HGLsyun+mVmIN7J1z5c/PT0WiTzqil3ZVVRdmYgADtJOgxjm/e/BrWEUJYUym/YZW6mI4hR1A8eJ6rJtub0VNXY1El1BuEQZYx5ct9SO1icN90+T6WrKyShoqfjc6O47EB1APvj9F+OGDQPVdym4dFw4CpriLj2Wam/wBT8hrdMOSjYkrTtVBmSFQU0PsrdhHAqvG/vrAcDjWMdNHRpFGsUahEQWVRwAGO7FbnXK87V1LqqZ0zha/XRRjOuW3aVZT0aS0srRx58s5XRrMOgQ3EC4INu0Y0XFP5Xowdj1V7aKpHwiRbYsgNpG35rI7RV3kH3tkqaeWmmZneAgozEklHvoSddGH1EY1LGA/4d/b1R2dz/wD6rjd66bJGzZgthfMyswHwqCCfoOLatgbKQEGnJd+E28fhUnztP6HxB74z41T/AMtUelxDrNsGWakXnon/ANUpyrDMh9jfXMzkfRbFTWEH8qXVzwYMGKUyCMeW9/NyJKfactNBE7hrywqisx5s3OgAvZbFfox6kxw5hc2fKM1suawva97X42vrbGmnnMJJCUi68n7q76VezJbwsQM3rkL3yN1HMvUfKLHHo7cffyDacOePoyL7JET0lPUfKp6m/wCcLOUXkwh2jGXQLHVgdGS1g1vcyW4j97iPg0x5+2PtWo2XW51BSaFysiHgQDZ0btB/sR1Y3FrKtt25OSZtXrnFdSVoKypdoZmWVYsrImYdBGDdempwx3d27HWU0VTF4Ei3t1g8GU+UG4wxxy823BCs1Sv1f/gVX3R/vg9X/wCBVfdH++GmDEuOSiV+r/8AAqvuj/fB6v8A8Cq+6P8AfDTBiXHJRK/V/wDgVX3R/vg9X/4FV90f74aYMS45KJX6v/wKr7o/3xF2JWc5tGY5JEtSRi0i5T7PNwF8N66sWKJ5WvljRna3GyqWNh8AxXqTbLrV90vS1KQywwxB2EWjNO9iwEhNvXV1APX2Y2Ugu+4CV2iabK9oy/HqfPy4o209zKqspKSSKdWRaaLLA4KgHmVuQ4uCxudWGnC+Lvstx3DLqPDqfPy45bq+0aX5tF5pcaq51mtT00z4ZBIzUab/AO1h9XsGoilWGSJo3d1RM+iks2UWkF1OvYb+TDjZ24E71rUcrxxlIVlZlzPozlAALLrp242t0B0IB1vr2g3H44Q7Q3RElWKtaiohfIsbCMx5WVHLAHMhOpOtjjmtc3cLuzf5BWyAYXBv8AZ+ed1Td2KTZ8U8N4ppGklmiSWYoUWSnJzdBdBcC66E6Hsw+XlRh5syGGYAUZqwDkuYxNzQ91xJ6Q8hxLreT2CSlamLzKGqHnDqyh1eRmLBTltazMuovY8cctpcn9PNmuZEDUQo7LlAEYcOCAV8K4t2eTD4ojrdcSSWSV2J5JPM5qMOVGlIZgJGRadJgygHNzr82kare+fPpbtBw72Ft01HOBoZIXjazK5jPHsZHZeogi9wcJJuS6kaSpkHOIalVDhSoCsjh1kQZei2ZQezjprhrsDdVKWSaUO8ks5UySOIwTkBy9GNFX3RJNrknU4R/ZW8OvX3VeadYzPl822ItnrT36dRINP3I7Mx+vIPpxpmPOfL3tQybTEXVBCq/S13P+4H0Yso2Y5R5ZqOOSsf+HTZZtVVJGhyxKfgu7a/SmNh2gTzbW5y9tObCl+PuQ2n14rPJRsYU2yqcAdKRedbymTpD/1yjFk2ol4mAXNfqzlL6+/Gows78cpKgFgkl5ff7S+xTfkxCri/PUmZqwjupdJlhC+A/Wqg3x3+preLt/PSf3xFqqMrNSExMn+qXU1LSe4f3B/3wRbq3qgrrgwYMZU6MGDBiKIxinL/ALoABNoRrYkiOe3Xp62x+rKT8XG14R787JFTs+phIveJivxlGZLf9wGL6eQxyApXC4WXf4et5DeehY6Ec9H8OiyD6sp+g423HmXkhoKldpU80cMrRhiruEbKFZSCS1rY9NYurWgS3G6DNFUd4t/u5q1KNYVdmiEgZ5ljHSkKBRdTc3x9j5Q0NTUwCJ7U6SMshIyytAAZkXTiuYX+nHTvHtyloq/uiRJ2nNGcxQplWBZbklWYXIbXS5t1YrklNseFw6JUtkGaeqTOcoq0I/1DHXpK97Bbrpe2A1jSB4TopdPNncqqTPSRiBw1RmzjMPWioYqG01LBCRw01xN3Z5QBWS08YhKc/StUAlgcoWYxZbW14Xv5cJBHs2nqtI6k5J4o3qBcxLMsBp40d738B9SBbMwucKZarZcUaurV8RpZDQrzcmVzeR5Cbg9JcwbX90aaYbs2HRp6v9lLlXbZm+xmqRSdzus6O4nUnoxRr4EmfLZg91ygfvdmLRiBTbFjjqJKlc3OSoiPc6WjvlsOo6nE/GR5aT4QmCV71e0ar5tL5psG1faMXx6bz8WDer2jVfNpfNNg2r7Ri+PTefix1OH+y5Vv1Sqo3apX2lMHp4WBpkcgourNPLmY6cTYXPkxZ4ogqhVACqAABwAAsAB8GFf6zl+aRefmw2xiqye1ITt0XyTgfgxjWwdkbSiiOValZpNntkPrxBmzm4m5wkJKF8G1gbj4MbNgxVHLgBFtUSLrJEpKzmqoUUe0I4TTRXWbnBKZRIOf5nnDmuYc2q2F7W1x1VmxaqZJYaZa+GlkqoBDzvPiRLxuJ26RLiPNkJJNsbBgxb3g8uskMKofJ7FVtUT1FUsqd0QxsI3z5UZXkjKgNoDZFcge/GL5gwYoe7EbohGPMXLTT5NsVH7wRvrjH9sencYF/iFp4+64JFkQyGIpJGGuy5WupI6gQxH0Y10JtLbmlfotj3KkDbOoyDcdzRD6o1B/EYm7aZRA5bmgNPZRdOPuh14xrkc3+qHlpdmAIIkEhZ7XZlCs4XjYWJ46nhjZ9qSFYyVMoNxrEiu3HqUgj8MUzRGOSxRBuFUu6YPfbJ+5P5sdfPRmelyNQk90r7BGVa2R+Jvw8mG3d8v7TaH8tF6PEWrqHaWmzNVECqTSaJEHgvwIQEnyYcddWQUrerf6DZ8ipMG6cTyKQRqUIAQDrZi2mOR3uk5zmO5JDUdzCo5oSRXsZuayZicuYeEdbdV8Sdt7nU9XKks6lykTxBTbLaUWY2tfMBwIOl8Gyt044JUmEkzvHTCmDSMpuivnBayi7X0v2fXiu8eEc0c0nouUjnYIphSTZqh8lNHniLSkBixvmsgXKblrY7doco8VO0SVEUkBkhkktKUUgxm2TjYljwINjpiUNwoBTQU6POnczFoZUcCRSc2bpZbG4YgjLgj3CgDRsZJ3aOGSLM7hiwmN5GYlb5rnS1gOzDXivpz+ymaTScrUYMAEBvPTrOM80EYCs5TLmkZQWuL2HUfIcTX5TKcSzwFW52CoSEpdbsJJBGHXtAJ1HEaduOcXJtCjRNFPVxNDTinVkeMExq5ezXjNySfJwGO2u5OqWVxI3OZxV91KwK3DnLdQcvgHIvR46ccEmFTNWhVtoOAwYMGMqZVjefk/grpTLKTfucxJopyEuHEik+6BFuyxOI1dydc6XDVUwjnEfdSBY7TNGAuYm10LBVuF00x08rNQ8dJG6SNHadcxVitwUcWuD22P0Yy1duTW0qJvolf82NDXuAGa69BweSuYXsc0WNrG99vVa7Vcn6vMx5+UU71C1D0wWPI0i5T4VswUlVJW/biDUck0LlmMsl2VwSAvu6k1F7douUv704y9tvzDjVTj/wAz/mx8O05pRk56okv7kPK34Ak8cOHP2J/panf47Kz25Ix8T6LZd/Nu9z0jmOdYp9DGOiSxDXK5SDoRcXtYeTFKoeVupT2WKKUeS6N/yv4DCLZm4lZMejTsgPF5bIOOt79M/Vhpu9ybzS1Lx1AywwvZ3W453gQI762KkXbq1A14JYAK6Om4ZTxubPIHu18N8rbAjIk3+yuvfKK7ZlXKsUkaiCVRny2YiFrlCDqAdL6a37MOtq+0Yvj03n4sde8VOsez6hEUKq0sgVQLAAQtYAY57V9oxfHpvPxY6FDbC6y8pLYuyXz9Zy/NIvPzYbYh7S3aEs3PiaoicxhDzTIAVVmYXDI3Wxx096jeO1v24fRYSajfI8uFkA4ALt2ptdIAhYSMXbKqxxu7E5Sx6KgngpN8Qu+pfF67+Un/AC46K/YkkE1PMHqqlY5GLIzwaXidQwBCa3a3hdfDDLvjPilT9dN6fDR0LbeM5qF/JRO+pfF67+Un/Ljrn3yiRS7w1iIOLNSzhRra5JXQYn98Z8UqfrpvT4Wby1slTSywJS1AaRcoJamAFyNb88f9sOaGO26mMqxYMLe9VvHa37cPosHeo3jtb9uH0WMvcJOYRxhMsULfvkjptoZpU9YqTrnHguf4i9fxhY/Di196jeO1v24fRYO9RvHa37cPosOyjmYbtIULgVk/JJuJVUO1ZO6YyoWnbK4uUbM6jovw4dRsfJjZKumEi5SWAPWrMp0/eUg4h96jeO1v24fRYO9RvHa37cPosPLSyyOxEhAOAXHvdj9/UfzE358LtrbLWJ6Uq0pvVIOnJI48BzoGYgfDhn3qN47W/bh9FjhLubmtmq6w5WzLdodCOBHrXHU4QUct8yjiCa4MLe9RvHa37cPosHeq3jtb9uH0WE7hJzCmMKFDvdzgzR0lbImZgHVI8rZWKki8gNrg8QMdnfK/iNf93F6XHRu89XTQLAaN3yM/T56DpAyswJ6Q1IIJ043wy9WarxCT76D82NQo4bb9fBDEVE75X8Rr/u4vS4kbJ26J3kj5qaJ4gpZZVUGz5spFmIPgnHP1ZqvEJPvoPzYW02w556qaeTuijDJGoEcsJzZM9yei3DMLcOJwj6JhFmXv5qBx3ViwYW96jeO1v24fRYO9RvHa37cPosUdwk5hHGFPmhVxZgrDsIBH1HEY7GgPGGH7tP7Y6e9RvHa37cPosHeo3jtb9uH0WCKGUaFTGF3jZEA4Qw/dp/bEmOJVFlAA7AAP9sL+9RvHa37cPosHeo3jtb9uH0WIaGU7qYwmWDC3vUbx2t+3D6LB3qN47W/bh9Fgdwk5hTGFLr6NZonia+WRGRrcbMpU2PbY4QU+zJHqu5XqZ2hiihlCkQ3JWdrAsIgbetLw14664ad6jeO1v24fRYk7K3dEErymWaV3RUJlZTZVZmAGVF62ONEFNJGczkgX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RUSExQTFRQVFSAZFhcXGBYeGxwbGhUeGBgdGRcgGygeHyEmGhobHzAgJCcpLCwsHR4xNTAtNSYrLCkBCQoKDgwOGg8PGiklHyQ1KS0wKikwLCwpLCwpLik1LCosLCwtLCwsLCotLCwsKio1LCwsKSwsLCw0LCksLC8sLP/AABEIAI8A8AMBIgACEQEDEQH/xAAcAAACAwADAQAAAAAAAAAAAAAABQQGBwIDCAH/xABOEAACAQIDAwUHEAgFBAMAAAABAgMEEQASIQUGMQcTIkFRFBYyVGGz0xUjMzRCUnFyc3SBkZKTodI1RVNiY5Sy0QgXJLHBQ4KDohjCw//EABoBAAIDAQEAAAAAAAAAAAAAAAECAAMEBQb/xAA1EQABAwIEAwUHBAIDAAAAAAABAAIDBBESITFBBVHwExQiYdEyM4GhweHxFUJxkQaxI1Jy/9oADAMBAAIRAxEAPwDVto7xPHPzEdO8zCMSMQ8agBnZR4TC5uhwq5yWrrOblFTTKlPmCpOozEy2uebY8AOvtxN/WcvzSLz82Ozae7sFQweVCWVcoKvIhsTe3QYX111xy5KoslLXaKwNuEg35opKKl7oglqXKuocSVE9srdG4ysDfMV/HFLpuUA/9RKw+WOul/pZP/scaDX7gUskTxhXBdCoJmnYAkaEqZLGxsbHsxiABA6QIsxRjY2Dr4SZuGYWJtxtrhH1WLOMf2F6LgtFSVQdHUZOysb2vfbl+Vq1BtnPFTVdP6oG9XzRimm8Mc2+a13KEXHG/FTi198FT4jL99T/AJ8ZJuNt6nppEWpjORDmjlzynmzr4UWYqRqdQLjs6xtNPUrIodGV1IuGUgg/ARpgS1bhbBp9VyqyhkpZTHILcvMeR360UHvgqfEZfvqf8+DvgqfEZfvqf8+GWDFXfpeayYAlNRvPOiM7UUgVVLMeep9ABcnw+wY5R7yVDAMKGUgi4PPU/Ai493jnvL7TqfkJPNNiRsz2GL5Nf6Bhu+S4b3UwBRu+Cp8Rl++p/wA+DvgqfEZfvqf8+GWDC9+l5qYAqzvFtqd4kRqaaFXqIVZxNHcBp1Uj1t8+oNtO3ETfqZNnxxyJBPMrsVJNZUqFa11v0mNm6Q+EDtw33r2pSRQlawoyNwjYZi5GoCpxOo48B24xbb9fFPLmhp46eNT0FUdI3FryG9r9ijQeXji9lY7CS7VdLhvDZKyYBo8IPiO1t8+fJMajfmY3yosY6vX6xyPhJnA/DGobp7AElHDJUGcyyJna09SoGY5lGXndLKQMZDsbYEs8sC81JzU0oUSZTkKg3ks3DwQ3G1+q+Nk7xqHxWD7OIyrLPeZrVxmGjic2Oktle5uT8NdrKJurvDUmipz3LNLeJfXDNDdtPCOZ82vl1xz/AMw9LtT5Oky2kqKVTdHKNYGTUZgRfFgpqZY0WNFCooCqoFgANAAMZoB6/L8Zr/zM2KxWSWJ5LkwU4lkDL2urX/mMv7KP+bo/S4P8xl/ZR/zdH6XFbtgtiv8AUJOvwun+jj/v8vurKnKEGIAhQkmwAq6O5J0AA53EmHe6ZpHiFFLnjy5xztPpnF11z9gxRdrD1iT4hxeNle3634IPNtiwVkhaXdbeq59VSiB4be6ld8FT4jL99T/nwd8FT4jL99T/AJ8MsGE79LzWbAEt9X6nxGX76n/PhXu3s2J9nxVMpqWYw53InqSx0JNlWTU+QfRizYzjfKo2bRgxx0tPLUn3AHRS/upCOHxRqfJxxdFWuJ8YunZA6VwZGLk7BdVVygbOA9ai2hJ2Hn5lH1tPf8MTdy9rJtCeSMU80ccaBi/dtUxuWsotmA1sx4+5xlIso6hc6cALk3sB1DsGNR5OtzKeSjE88McjyuSpYXIQdFRfs0LfThhWEG5GS9FxPhNPRUwdc9obakZbnQD+E/2fWS09TVxRQzTxq8ZW84OS8CkqOdfNqelpprh1snb7SzPBJA8LpGsnSaNgVZmUWKsetDj5szY8NOCsEaRhjdgotc2tc/QAMRqH9Jy/M4/PzYMNU6SWw0XmC2wXz9Zy/NIvPzYbYU/rOX5pF5+bC7lB3rkoII5IkR2knWKzZ7DMDrZAWJuOAGMlQ0unICZuis+IW0tiQzxNDJGpjY3ItbpE3zAjg19c3G+MwPLNUGOArTw85JLNGy+vNbmghBEajnBfMdCL6XxM2lyo1kJc9z07LBTxTzAtKjWlIFlDDQgsNGF8Du0gKOLdKd5uTiopiXhDTw9qj1xR+8g8L4V+oYrezdqywMWgleM31yMQL/vLwJ+EYua8s0jVop0hieNqgRqPXRKUIuXsRk0HVfj5NcL5t9I6oxVNXs+nNLUtKsciE90DmlJ6R010A44sEMm46/hehg4+7B2dUwSN89fv/vzRTcqFcgsWik8rx6/+pUfhhjsTlHrJ6qniYwhHlCsFjNyD5SxtinvURqiTS0gjSenkmpxHUSn2M8JA17X7R5MSdwtvU0+0aKOOBw7XaQtK5CuucqFFgGGUKdesnsxOweATbL4KTVvC3xuDISHEG3IHb930W2by+06n5CTzTYkbL9hi+TX+kYj7y+06n5CTzTYkbM9hi+TX+gYyfsXn91jVRv3XLJIoqXsJHA6MZsOcNhfL1DTEOq3yrpPCqpgOxcq/iqg/jjv2/tWOLacsLUlNzCVccbuVnGk3SZmkEuVSLkgZdfoxH2DtHnVmlNDTZIo5mDGCdoyYkYqOcMxW5IGlsbOxd7XpuvRR8T4exgBpwXC3LMpfR0UtQ9okkmkOhK3Y/wDcx4f9xxft1uSokiSttbiIFN/vHH9K/SerCaHlTqoKaYczRhlpYqmLmlcRgSuilHTN4XT4gjh14kbN5Vq2ZRGqUwklqxTxTOrog6GZ88ZcsG8Gw8p42wDBJqP7VFXx2advZxgMbyb6+llrqIAAAAABYAcABwAGPuMnpOVCsnaKkjWljqWqJYmmfNzBEIBvGM1yTmtxP46LpOXKdBTO8MWR4357KGN2R2RTGc2iE5eN/da4r7rIeuuS4eILasZoZ4ecdJKZpSGkbOkpRrNVzALluAbZWNy3urYfcmW9U20KIzzqiuJWSyAgWW3USTfXCWLYtRJK0kUauhd0JMgWzLVzk6WNxZxw8uFDSzENwrocBeMZsOYTvZGwaGpTOiSCxsytLKGVrXswz9hB7CCMTu8mk/Zv97N+fHPdvd403OO7BpZcubL4KhL5VXrNszXY6m/AAAB1isuN8ig52Zwk2SMbk0nXETrezSSkaG+oLWPwHHzZXt+t+LB5tsPcItk+3634sHm2wQSQb9ZhISSc0n3438loZ0iSKNw8WfpFgQc5XqxXv84J/F4ftufwsMWze7cFa+VJTM8ZRCllVSCC2br+nCIcjKeNy/dx4Iw22+a7VHJw1sQFQxxdvbTX/wBDZVXbG/1ZUdEy80nvYQVv8LXL/URhZsXYM1W+WCMvr0n4IvbnfhfyanyY1eh5LqGO2ZHmI/aMSPpUWU/Vi009MsahEVVVdAqgAD4ANMAuC2O41DTtLaGINv8AuOv1+Z+CrO6vJ/DSITIFmldSrsyjKFIsyIp4Keu+p6+wWWlpVjRY0UKiAKqjgAOAGO7BhC4nVeckkdI4vebk7lfMKqH9Jy/M4/PzYa4VUP6Tl+Zx+fmxpo/ehVO0Xz9Zy/NIvPzY471bFp6inPdKGSOK8tgzKbopNwQRra/Xjl+s5fmkXn5sT66l5yJ472zoy37MykXt9OJUG05KDdF58ffnY9lC7MmGRmYMJ2V7va5LA3JIUden04m0++GwZWUzUdUDYAlnZxZdVB9duw+EYcL/AIcUtrWvfyQr6TEHaf8Ah0lAvT1SOeyRCn4qWGNvaU5yxH+ylsVd9kwbG2iW5kxyO03dBXM6yCQC2YKSGAsBw04YcUfJzQRS88lOocFiAS5UFxZsqE5RcHqGPNm8G6NZs2Qc9G8ZBukqk5SR1rIOv6ji/cn/AC4SRssFeTJEbATe7T4/vx5eI8uK5Kd+HFE4kIhw3Wnwcl+zkDBafRkKavIbK3hBbt0b+TEnZ/J/QwTLPFAqSKcysC2hyZOF/ek/WThpTbagkcRpLG7tGJQqsCTGSAHsOo3Fj5cTcYDJJuSnsEu3l9p1PyEnmmxI2Z7DF8mv9AxH3l9p1PyEnmmxI2Z7DF8mv9Awv7FN1n2+G2Ni0laTV02apOWUuIy1z7k3zWv0ezCSk303cVywpijMGBYxNwcFWv0jxBI+nE/lJ5JanaNd3RFLAic0qWcvmut76BT29uKpU/4ea0LdJ6Zzbhd116wCVt9OOhGIS0Ynm/8AKQ35LRN34thVCPBTCkImtnj1V2sbqMrEMbHWwxYarcahkMhemiYysHkuD0mW9mOvHpHUdp7ceatv8nlfRXaancIP+onSQeUst7fTbDfcrldq6Fgjsain643JzKP4bnUfAbj/AHwz6VxGKJ9/j9VA7mt9l3FoWhSnalhMUbFkS2gLeEQb3169eodmPsu41CyqhpYiqx82q2NgmfPa1/f9L4cd+wN56espxUwuDGfCvYFT1hx1EYa45xc8GxJT5KLs3ZUVOpSFFRWcuQOtmN2P0nGW7x0ysagm91icrZmFjzs50AI1uMa7jHd56e71R5uJ70breS94yamoOdAFPSstuo6Lr1Ysizvc8lbFk8WF9cvh9NVq2yGJp4idSYkuT8QYl4h7G9rw/JJ/QMTMUu1KqCMItk+3634sHm2w9wi2T7frfiwebbDN0PW4UKgcqlLLJsudIFkaQ5cqxhix9cF7Aa8MY8NibQ7lkj5iuyd1Qso5ufRRHIJLR5s9tRfWx07Rb0biob4cqVHs+6O3OzW9ijsSPjngv06+TGiCVwGBrb7pSBqsxr9izWpx3PtB40p5x63DUoRKWcxEqXJADFdSeGIm192dquWkaOoaRKeAlhz2e/RB5vKQrOBYMNTxPHXHDbPL1XykiERU6HhlXM30u2l/gAxWpeUraTEk1s+pvo1vqA4Y6LI5dSAkJC0SooaxqrOI9pmpariaKY5xEKYqpYSAHIp45ltodO2/ZS7OrBXo3NV4qe72MspL9zmlubKDfJa3AfR2Yj8ie+NZU17xT1EssfMM2VzfUMoBHX1nG4YxTSOidhIGnX4TAXXnDZWwNrA0yPFU81HOsxust+m6IwPXoEvbqBJ68b1RfpOX5nH5+bDXCqh/ScvzOPz82GhmMsouLKEWC+frOX5pF5+bDbCGreUbTk5tY2/0kd87stvX5rWsjX/DE7nqr9lT/fSegxnqh/ylM3RMMGF/PVX7Kn++k9Bg56q/ZU/30noMZ7IqVW0Mc0bRSorxsLMrAEEeUY85crfJ1Hs2RJIH9amLZY2PSQrYmx90uvE6jQa8ceg+eqv2VP8AfSegwh3n3YWqUyVVHTSmOM2JqJgQBdiBaIW+HGmmlMTvLkg4XWBcmm33pdpQugVs55oqzZQQ/RALWNtba2tpj09sza6TAgXV00kjfR0P7w7OxhcHqJxn8PIrs+oijmjE9OzokgCSZspKhvdA3tfj5MX2u2KsuVszLMgsky2Djt6rFSdShBU9mHqpI5HAjVBoIXzeX2nU/ISeabEjZnsMXya/0DCmv7qemmgeEPI0boHRlCNmQgNlY5l1Oq626icd1JXTpGiGklJVADZ4epQPf4zW8Nkyc4MLPVWbxSX7cH58HqrN4pL9uD8+EwlS6Zst9DwxkvKZyNxyo1VQqsUqgs8Q0RwNSV6lbycD5MaP6qzeKS/bg/PiFthpqiCSA0swEq5CeeiTQ6G7qzEC3GwJtfTFsTnRuuCgbFeUYa6REeNXZUktnUEgNlN1zDrsTpj1Xye7Xeq2fDUSOHaRdbLYKV6BXiSdVJJJ4nqFhikP/h4pigtUTLJbpEBCl+uykBrdl2vi58n+577Np3pzMJk5wuhylSAwFwRmI4i+nacbKqaKVnh1StBBVoxntdunPUCR4jFllSSI52YFSKifWwQ3FpPJwxbjSVXjEX8ufTY6KPZVTGmQVMRGZm1p/fuXP/W7WtjC2wGo+ata9zTdqZ0FOY4kQ6lEVSfgUD/jC6qrnppGeU5qZzfPbWE24PYaxn33FTe+husqlp6gMDJNG69arDlPk6XOH/bE5lvoeGFvY55pUK19RwxWVr1gqdozN4McUTn4Fhc/8YlJsaeG6U0sSxXuscsbvk/dRllWy9im9uA0sBQuVd5qainzujzV8kcYESOoCRqS2hdib8OPXi2JgccN9fVAlV7efl7lmpVjpozBM4Ime98vVaI8deNzqPxxR909x6vacpEK3APrkzk5VJ11biSewXOI1BuXWzW5qkqGB6xG4H2iAPxx6m3Wokio4USHmAIxeIjVWI6QbtN73PXxx0ZZGUzbRgXKQDFqqdu3yG0NOoM4apk6y5IS/kjB4fGJxbabcyhjFkpKYf8AiQ/iR5MOcGOW6Z7tSVZYKBSbAp4n5yKCGN7ZcyIqmxtcXAGmgxPwYMVkk6oowqof0nL8zj8/NhrhVQ/pOX5nH5+bGqj96ErtF8/WcvzSLz82G2FP6zl+aRefmw2wtV71yjdEYMGDGZMjEbafsMvybf0HEnEXa06JBI0rZIwhzt2C1j9P/OCNVF0bte06b5CPzS4Y4qG6lVNPSxmnqqdkRRHZ6aTOpVQLOBU2DWtw0PEaYdRQVgPSmpmF+qGRdOu3r5+vDuHiOahBbkQmuDBgxWojBj7hZ6mTeNS/Yg9HggKJlgwt9TJvG5fsQejwv2tHURGALVSeuTrG144OBVibet8eiMMG33QViwYWepk3jcv2IPR4nUsTKtmcyH3xCg/UoA/DCkIrtwYi7UruZhkmyNJzaFsiWzEKLkLc2vbGbf8AyGov2FV9Uf58WMie/wBkXQJAWp4+4qG7G80G2EeWIVUaxMEvnKAkjMbBG1sLce0Yd97yftKn7+X82AWYTZ2ql00xA2ttFIVBKl3JtHGoBd27F/5OgA1JAGOrveT9pU/fy/mwv2DSBK6rF2YosQVnZmYKyMzKGJuASL27cQAZnkop+zNmvn5+oIaYghVBJSJTboJ2nQZnIuT2Cww0wYMITdFGDBgwFEYMGDEURhVQ/pOX5nH5+bDXCqh/ScvzOPz82NdH70JXaJXNvJTJtGZ2mjCinSMtc2zxzy51va11uLjFmhmV1DKQysAVI1BBFwQewjC7ZXtGX49T5+XEbY+0o6fZtPLKwRFpork/JLYAcSSdABxxdWw2IfuUGG+Se4MZZBytv3WXeMiksVEaAGQdauxJAvpYqDYA9Z1xM2nyxLa1PTuze+lIVR9Cksfg0+HGLsyun+mVmIN7J1z5c/PT0WiTzqil3ZVVRdmYgADtJOgxjm/e/BrWEUJYUym/YZW6mI4hR1A8eJ6rJtub0VNXY1El1BuEQZYx5ct9SO1icN90+T6WrKyShoqfjc6O47EB1APvj9F+OGDQPVdym4dFw4CpriLj2Wam/wBT8hrdMOSjYkrTtVBmSFQU0PsrdhHAqvG/vrAcDjWMdNHRpFGsUahEQWVRwAGO7FbnXK87V1LqqZ0zha/XRRjOuW3aVZT0aS0srRx58s5XRrMOgQ3EC4INu0Y0XFP5Xowdj1V7aKpHwiRbYsgNpG35rI7RV3kH3tkqaeWmmZneAgozEklHvoSddGH1EY1LGA/4d/b1R2dz/wD6rjd66bJGzZgthfMyswHwqCCfoOLatgbKQEGnJd+E28fhUnztP6HxB74z41T/AMtUelxDrNsGWakXnon/ANUpyrDMh9jfXMzkfRbFTWEH8qXVzwYMGKUyCMeW9/NyJKfactNBE7hrywqisx5s3OgAvZbFfox6kxw5hc2fKM1suawva97X42vrbGmnnMJJCUi68n7q76VezJbwsQM3rkL3yN1HMvUfKLHHo7cffyDacOePoyL7JET0lPUfKp6m/wCcLOUXkwh2jGXQLHVgdGS1g1vcyW4j97iPg0x5+2PtWo2XW51BSaFysiHgQDZ0btB/sR1Y3FrKtt25OSZtXrnFdSVoKypdoZmWVYsrImYdBGDdempwx3d27HWU0VTF4Ei3t1g8GU+UG4wxxy823BCs1Sv1f/gVX3R/vg9X/wCBVfdH++GmDEuOSiV+r/8AAqvuj/fB6v8A8Cq+6P8AfDTBiXHJRK/V/wDgVX3R/vg9X/4FV90f74aYMS45KJX6v/wKr7o/3xF2JWc5tGY5JEtSRi0i5T7PNwF8N66sWKJ5WvljRna3GyqWNh8AxXqTbLrV90vS1KQywwxB2EWjNO9iwEhNvXV1APX2Y2Ugu+4CV2iabK9oy/HqfPy4o209zKqspKSSKdWRaaLLA4KgHmVuQ4uCxudWGnC+Lvstx3DLqPDqfPy45bq+0aX5tF5pcaq51mtT00z4ZBIzUab/AO1h9XsGoilWGSJo3d1RM+iks2UWkF1OvYb+TDjZ24E71rUcrxxlIVlZlzPozlAALLrp242t0B0IB1vr2g3H44Q7Q3RElWKtaiohfIsbCMx5WVHLAHMhOpOtjjmtc3cLuzf5BWyAYXBv8AZ+ed1Td2KTZ8U8N4ppGklmiSWYoUWSnJzdBdBcC66E6Hsw+XlRh5syGGYAUZqwDkuYxNzQ91xJ6Q8hxLreT2CSlamLzKGqHnDqyh1eRmLBTltazMuovY8cctpcn9PNmuZEDUQo7LlAEYcOCAV8K4t2eTD4ojrdcSSWSV2J5JPM5qMOVGlIZgJGRadJgygHNzr82kare+fPpbtBw72Ft01HOBoZIXjazK5jPHsZHZeogi9wcJJuS6kaSpkHOIalVDhSoCsjh1kQZei2ZQezjprhrsDdVKWSaUO8ks5UySOIwTkBy9GNFX3RJNrknU4R/ZW8OvX3VeadYzPl822ItnrT36dRINP3I7Mx+vIPpxpmPOfL3tQybTEXVBCq/S13P+4H0Yso2Y5R5ZqOOSsf+HTZZtVVJGhyxKfgu7a/SmNh2gTzbW5y9tObCl+PuQ2n14rPJRsYU2yqcAdKRedbymTpD/1yjFk2ol4mAXNfqzlL6+/Gows78cpKgFgkl5ff7S+xTfkxCri/PUmZqwjupdJlhC+A/Wqg3x3+preLt/PSf3xFqqMrNSExMn+qXU1LSe4f3B/3wRbq3qgrrgwYMZU6MGDBiKIxinL/ALoABNoRrYkiOe3Xp62x+rKT8XG14R787JFTs+phIveJivxlGZLf9wGL6eQxyApXC4WXf4et5DeehY6Ec9H8OiyD6sp+g423HmXkhoKldpU80cMrRhiruEbKFZSCS1rY9NYurWgS3G6DNFUd4t/u5q1KNYVdmiEgZ5ljHSkKBRdTc3x9j5Q0NTUwCJ7U6SMshIyytAAZkXTiuYX+nHTvHtyloq/uiRJ2nNGcxQplWBZbklWYXIbXS5t1YrklNseFw6JUtkGaeqTOcoq0I/1DHXpK97Bbrpe2A1jSB4TopdPNncqqTPSRiBw1RmzjMPWioYqG01LBCRw01xN3Z5QBWS08YhKc/StUAlgcoWYxZbW14Xv5cJBHs2nqtI6k5J4o3qBcxLMsBp40d738B9SBbMwucKZarZcUaurV8RpZDQrzcmVzeR5Cbg9JcwbX90aaYbs2HRp6v9lLlXbZm+xmqRSdzus6O4nUnoxRr4EmfLZg91ygfvdmLRiBTbFjjqJKlc3OSoiPc6WjvlsOo6nE/GR5aT4QmCV71e0ar5tL5psG1faMXx6bz8WDer2jVfNpfNNg2r7Ri+PTefix1OH+y5Vv1Sqo3apX2lMHp4WBpkcgourNPLmY6cTYXPkxZ4ogqhVACqAABwAAsAB8GFf6zl+aRefmw2xiqye1ITt0XyTgfgxjWwdkbSiiOValZpNntkPrxBmzm4m5wkJKF8G1gbj4MbNgxVHLgBFtUSLrJEpKzmqoUUe0I4TTRXWbnBKZRIOf5nnDmuYc2q2F7W1x1VmxaqZJYaZa+GlkqoBDzvPiRLxuJ26RLiPNkJJNsbBgxb3g8uskMKofJ7FVtUT1FUsqd0QxsI3z5UZXkjKgNoDZFcge/GL5gwYoe7EbohGPMXLTT5NsVH7wRvrjH9sencYF/iFp4+64JFkQyGIpJGGuy5WupI6gQxH0Y10JtLbmlfotj3KkDbOoyDcdzRD6o1B/EYm7aZRA5bmgNPZRdOPuh14xrkc3+qHlpdmAIIkEhZ7XZlCs4XjYWJ46nhjZ9qSFYyVMoNxrEiu3HqUgj8MUzRGOSxRBuFUu6YPfbJ+5P5sdfPRmelyNQk90r7BGVa2R+Jvw8mG3d8v7TaH8tF6PEWrqHaWmzNVECqTSaJEHgvwIQEnyYcddWQUrerf6DZ8ipMG6cTyKQRqUIAQDrZi2mOR3uk5zmO5JDUdzCo5oSRXsZuayZicuYeEdbdV8Sdt7nU9XKks6lykTxBTbLaUWY2tfMBwIOl8Gyt044JUmEkzvHTCmDSMpuivnBayi7X0v2fXiu8eEc0c0nouUjnYIphSTZqh8lNHniLSkBixvmsgXKblrY7doco8VO0SVEUkBkhkktKUUgxm2TjYljwINjpiUNwoBTQU6POnczFoZUcCRSc2bpZbG4YgjLgj3CgDRsZJ3aOGSLM7hiwmN5GYlb5rnS1gOzDXivpz+ymaTScrUYMAEBvPTrOM80EYCs5TLmkZQWuL2HUfIcTX5TKcSzwFW52CoSEpdbsJJBGHXtAJ1HEaduOcXJtCjRNFPVxNDTinVkeMExq5ezXjNySfJwGO2u5OqWVxI3OZxV91KwK3DnLdQcvgHIvR46ccEmFTNWhVtoOAwYMGMqZVjefk/grpTLKTfucxJopyEuHEik+6BFuyxOI1dydc6XDVUwjnEfdSBY7TNGAuYm10LBVuF00x08rNQ8dJG6SNHadcxVitwUcWuD22P0Yy1duTW0qJvolf82NDXuAGa69BweSuYXsc0WNrG99vVa7Vcn6vMx5+UU71C1D0wWPI0i5T4VswUlVJW/biDUck0LlmMsl2VwSAvu6k1F7douUv704y9tvzDjVTj/wAz/mx8O05pRk56okv7kPK34Ak8cOHP2J/panf47Kz25Ix8T6LZd/Nu9z0jmOdYp9DGOiSxDXK5SDoRcXtYeTFKoeVupT2WKKUeS6N/yv4DCLZm4lZMejTsgPF5bIOOt79M/Vhpu9ybzS1Lx1AywwvZ3W453gQI762KkXbq1A14JYAK6Om4ZTxubPIHu18N8rbAjIk3+yuvfKK7ZlXKsUkaiCVRny2YiFrlCDqAdL6a37MOtq+0Yvj03n4sde8VOsez6hEUKq0sgVQLAAQtYAY57V9oxfHpvPxY6FDbC6y8pLYuyXz9Zy/NIvPzYbYh7S3aEs3PiaoicxhDzTIAVVmYXDI3Wxx096jeO1v24fRYSajfI8uFkA4ALt2ptdIAhYSMXbKqxxu7E5Sx6KgngpN8Qu+pfF67+Un/AC46K/YkkE1PMHqqlY5GLIzwaXidQwBCa3a3hdfDDLvjPilT9dN6fDR0LbeM5qF/JRO+pfF67+Un/Ljrn3yiRS7w1iIOLNSzhRra5JXQYn98Z8UqfrpvT4Wby1slTSywJS1AaRcoJamAFyNb88f9sOaGO26mMqxYMLe9VvHa37cPosHeo3jtb9uH0WMvcJOYRxhMsULfvkjptoZpU9YqTrnHguf4i9fxhY/Di196jeO1v24fRYO9RvHa37cPosOyjmYbtIULgVk/JJuJVUO1ZO6YyoWnbK4uUbM6jovw4dRsfJjZKumEi5SWAPWrMp0/eUg4h96jeO1v24fRYO9RvHa37cPosPLSyyOxEhAOAXHvdj9/UfzE358LtrbLWJ6Uq0pvVIOnJI48BzoGYgfDhn3qN47W/bh9FjhLubmtmq6w5WzLdodCOBHrXHU4QUct8yjiCa4MLe9RvHa37cPosHeq3jtb9uH0WE7hJzCmMKFDvdzgzR0lbImZgHVI8rZWKki8gNrg8QMdnfK/iNf93F6XHRu89XTQLAaN3yM/T56DpAyswJ6Q1IIJ043wy9WarxCT76D82NQo4bb9fBDEVE75X8Rr/u4vS4kbJ26J3kj5qaJ4gpZZVUGz5spFmIPgnHP1ZqvEJPvoPzYW02w556qaeTuijDJGoEcsJzZM9yei3DMLcOJwj6JhFmXv5qBx3ViwYW96jeO1v24fRYO9RvHa37cPosUdwk5hHGFPmhVxZgrDsIBH1HEY7GgPGGH7tP7Y6e9RvHa37cPosHeo3jtb9uH0WCKGUaFTGF3jZEA4Qw/dp/bEmOJVFlAA7AAP9sL+9RvHa37cPosHeo3jtb9uH0WIaGU7qYwmWDC3vUbx2t+3D6LB3qN47W/bh9Fgdwk5hTGFLr6NZonia+WRGRrcbMpU2PbY4QU+zJHqu5XqZ2hiihlCkQ3JWdrAsIgbetLw14664ad6jeO1v24fRYk7K3dEErymWaV3RUJlZTZVZmAGVF62ONEFNJGczkgX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hQSERUSExQTFRQVFSAZFhcXGBYeGxwbGhUeGBgdGRcgGygeHyEmGhobHzAgJCcpLCwsHR4xNTAtNSYrLCkBCQoKDgwOGg8PGiklHyQ1KS0wKikwLCwpLCwpLik1LCosLCwtLCwsLCotLCwsKio1LCwsKSwsLCw0LCksLC8sLP/AABEIAI8A8AMBIgACEQEDEQH/xAAcAAACAwADAQAAAAAAAAAAAAAABQQGBwIDCAH/xABOEAACAQIDAwUHEAgFBAMAAAABAgMEEQASIQUGMQcTIkFRFBYyVGGz0xUjMzRCUnFyc3SBkZKTodI1RVNiY5Sy0QgXJLHBQ4KDohjCw//EABoBAAIDAQEAAAAAAAAAAAAAAAECAAMEBQb/xAA1EQABAwIEAwUHBAIDAAAAAAABAAIDBBESITFBBVHwExQiYdEyM4GhweHxFUJxkQaxI1Jy/9oADAMBAAIRAxEAPwDVto7xPHPzEdO8zCMSMQ8agBnZR4TC5uhwq5yWrrOblFTTKlPmCpOozEy2uebY8AOvtxN/WcvzSLz82Ozae7sFQweVCWVcoKvIhsTe3QYX111xy5KoslLXaKwNuEg35opKKl7oglqXKuocSVE9srdG4ysDfMV/HFLpuUA/9RKw+WOul/pZP/scaDX7gUskTxhXBdCoJmnYAkaEqZLGxsbHsxiABA6QIsxRjY2Dr4SZuGYWJtxtrhH1WLOMf2F6LgtFSVQdHUZOysb2vfbl+Vq1BtnPFTVdP6oG9XzRimm8Mc2+a13KEXHG/FTi198FT4jL99T/AJ8ZJuNt6nppEWpjORDmjlzynmzr4UWYqRqdQLjs6xtNPUrIodGV1IuGUgg/ARpgS1bhbBp9VyqyhkpZTHILcvMeR360UHvgqfEZfvqf8+DvgqfEZfvqf8+GWDFXfpeayYAlNRvPOiM7UUgVVLMeep9ABcnw+wY5R7yVDAMKGUgi4PPU/Ai493jnvL7TqfkJPNNiRsz2GL5Nf6Bhu+S4b3UwBRu+Cp8Rl++p/wA+DvgqfEZfvqf8+GWDC9+l5qYAqzvFtqd4kRqaaFXqIVZxNHcBp1Uj1t8+oNtO3ETfqZNnxxyJBPMrsVJNZUqFa11v0mNm6Q+EDtw33r2pSRQlawoyNwjYZi5GoCpxOo48B24xbb9fFPLmhp46eNT0FUdI3FryG9r9ijQeXji9lY7CS7VdLhvDZKyYBo8IPiO1t8+fJMajfmY3yosY6vX6xyPhJnA/DGobp7AElHDJUGcyyJna09SoGY5lGXndLKQMZDsbYEs8sC81JzU0oUSZTkKg3ks3DwQ3G1+q+Nk7xqHxWD7OIyrLPeZrVxmGjic2Oktle5uT8NdrKJurvDUmipz3LNLeJfXDNDdtPCOZ82vl1xz/AMw9LtT5Oky2kqKVTdHKNYGTUZgRfFgpqZY0WNFCooCqoFgANAAMZoB6/L8Zr/zM2KxWSWJ5LkwU4lkDL2urX/mMv7KP+bo/S4P8xl/ZR/zdH6XFbtgtiv8AUJOvwun+jj/v8vurKnKEGIAhQkmwAq6O5J0AA53EmHe6ZpHiFFLnjy5xztPpnF11z9gxRdrD1iT4hxeNle3634IPNtiwVkhaXdbeq59VSiB4be6ld8FT4jL99T/nwd8FT4jL99T/AJ8MsGE79LzWbAEt9X6nxGX76n/PhXu3s2J9nxVMpqWYw53InqSx0JNlWTU+QfRizYzjfKo2bRgxx0tPLUn3AHRS/upCOHxRqfJxxdFWuJ8YunZA6VwZGLk7BdVVygbOA9ai2hJ2Hn5lH1tPf8MTdy9rJtCeSMU80ccaBi/dtUxuWsotmA1sx4+5xlIso6hc6cALk3sB1DsGNR5OtzKeSjE88McjyuSpYXIQdFRfs0LfThhWEG5GS9FxPhNPRUwdc9obakZbnQD+E/2fWS09TVxRQzTxq8ZW84OS8CkqOdfNqelpprh1snb7SzPBJA8LpGsnSaNgVZmUWKsetDj5szY8NOCsEaRhjdgotc2tc/QAMRqH9Jy/M4/PzYMNU6SWw0XmC2wXz9Zy/NIvPzYbYU/rOX5pF5+bC7lB3rkoII5IkR2knWKzZ7DMDrZAWJuOAGMlQ0unICZuis+IW0tiQzxNDJGpjY3ItbpE3zAjg19c3G+MwPLNUGOArTw85JLNGy+vNbmghBEajnBfMdCL6XxM2lyo1kJc9z07LBTxTzAtKjWlIFlDDQgsNGF8Du0gKOLdKd5uTiopiXhDTw9qj1xR+8g8L4V+oYrezdqywMWgleM31yMQL/vLwJ+EYua8s0jVop0hieNqgRqPXRKUIuXsRk0HVfj5NcL5t9I6oxVNXs+nNLUtKsciE90DmlJ6R010A44sEMm46/hehg4+7B2dUwSN89fv/vzRTcqFcgsWik8rx6/+pUfhhjsTlHrJ6qniYwhHlCsFjNyD5SxtinvURqiTS0gjSenkmpxHUSn2M8JA17X7R5MSdwtvU0+0aKOOBw7XaQtK5CuucqFFgGGUKdesnsxOweATbL4KTVvC3xuDISHEG3IHb930W2by+06n5CTzTYkbL9hi+TX+kYj7y+06n5CTzTYkbM9hi+TX+gYyfsXn91jVRv3XLJIoqXsJHA6MZsOcNhfL1DTEOq3yrpPCqpgOxcq/iqg/jjv2/tWOLacsLUlNzCVccbuVnGk3SZmkEuVSLkgZdfoxH2DtHnVmlNDTZIo5mDGCdoyYkYqOcMxW5IGlsbOxd7XpuvRR8T4exgBpwXC3LMpfR0UtQ9okkmkOhK3Y/wDcx4f9xxft1uSokiSttbiIFN/vHH9K/SerCaHlTqoKaYczRhlpYqmLmlcRgSuilHTN4XT4gjh14kbN5Vq2ZRGqUwklqxTxTOrog6GZ88ZcsG8Gw8p42wDBJqP7VFXx2advZxgMbyb6+llrqIAAAAABYAcABwAGPuMnpOVCsnaKkjWljqWqJYmmfNzBEIBvGM1yTmtxP46LpOXKdBTO8MWR4357KGN2R2RTGc2iE5eN/da4r7rIeuuS4eILasZoZ4ecdJKZpSGkbOkpRrNVzALluAbZWNy3urYfcmW9U20KIzzqiuJWSyAgWW3USTfXCWLYtRJK0kUauhd0JMgWzLVzk6WNxZxw8uFDSzENwrocBeMZsOYTvZGwaGpTOiSCxsytLKGVrXswz9hB7CCMTu8mk/Zv97N+fHPdvd403OO7BpZcubL4KhL5VXrNszXY6m/AAAB1isuN8ig52Zwk2SMbk0nXETrezSSkaG+oLWPwHHzZXt+t+LB5tsPcItk+3634sHm2wQSQb9ZhISSc0n3438loZ0iSKNw8WfpFgQc5XqxXv84J/F4ftufwsMWze7cFa+VJTM8ZRCllVSCC2br+nCIcjKeNy/dx4Iw22+a7VHJw1sQFQxxdvbTX/wBDZVXbG/1ZUdEy80nvYQVv8LXL/URhZsXYM1W+WCMvr0n4IvbnfhfyanyY1eh5LqGO2ZHmI/aMSPpUWU/Vi009MsahEVVVdAqgAD4ANMAuC2O41DTtLaGINv8AuOv1+Z+CrO6vJ/DSITIFmldSrsyjKFIsyIp4Keu+p6+wWWlpVjRY0UKiAKqjgAOAGO7BhC4nVeckkdI4vebk7lfMKqH9Jy/M4/PzYa4VUP6Tl+Zx+fmxpo/ehVO0Xz9Zy/NIvPzY471bFp6inPdKGSOK8tgzKbopNwQRra/Xjl+s5fmkXn5sT66l5yJ472zoy37MykXt9OJUG05KDdF58ffnY9lC7MmGRmYMJ2V7va5LA3JIUden04m0++GwZWUzUdUDYAlnZxZdVB9duw+EYcL/AIcUtrWvfyQr6TEHaf8Ah0lAvT1SOeyRCn4qWGNvaU5yxH+ylsVd9kwbG2iW5kxyO03dBXM6yCQC2YKSGAsBw04YcUfJzQRS88lOocFiAS5UFxZsqE5RcHqGPNm8G6NZs2Qc9G8ZBukqk5SR1rIOv6ji/cn/AC4SRssFeTJEbATe7T4/vx5eI8uK5Kd+HFE4kIhw3Wnwcl+zkDBafRkKavIbK3hBbt0b+TEnZ/J/QwTLPFAqSKcysC2hyZOF/ek/WThpTbagkcRpLG7tGJQqsCTGSAHsOo3Fj5cTcYDJJuSnsEu3l9p1PyEnmmxI2Z7DF8mv9AxH3l9p1PyEnmmxI2Z7DF8mv9Awv7FN1n2+G2Ni0laTV02apOWUuIy1z7k3zWv0ezCSk303cVywpijMGBYxNwcFWv0jxBI+nE/lJ5JanaNd3RFLAic0qWcvmut76BT29uKpU/4ea0LdJ6Zzbhd116wCVt9OOhGIS0Ynm/8AKQ35LRN34thVCPBTCkImtnj1V2sbqMrEMbHWwxYarcahkMhemiYysHkuD0mW9mOvHpHUdp7ceatv8nlfRXaancIP+onSQeUst7fTbDfcrldq6Fgjsain643JzKP4bnUfAbj/AHwz6VxGKJ9/j9VA7mt9l3FoWhSnalhMUbFkS2gLeEQb3169eodmPsu41CyqhpYiqx82q2NgmfPa1/f9L4cd+wN56espxUwuDGfCvYFT1hx1EYa45xc8GxJT5KLs3ZUVOpSFFRWcuQOtmN2P0nGW7x0ysagm91icrZmFjzs50AI1uMa7jHd56e71R5uJ70breS94yamoOdAFPSstuo6Lr1Ysizvc8lbFk8WF9cvh9NVq2yGJp4idSYkuT8QYl4h7G9rw/JJ/QMTMUu1KqCMItk+3634sHm2w9wi2T7frfiwebbDN0PW4UKgcqlLLJsudIFkaQ5cqxhix9cF7Aa8MY8NibQ7lkj5iuyd1Qso5ufRRHIJLR5s9tRfWx07Rb0biob4cqVHs+6O3OzW9ijsSPjngv06+TGiCVwGBrb7pSBqsxr9izWpx3PtB40p5x63DUoRKWcxEqXJADFdSeGIm192dquWkaOoaRKeAlhz2e/RB5vKQrOBYMNTxPHXHDbPL1XykiERU6HhlXM30u2l/gAxWpeUraTEk1s+pvo1vqA4Y6LI5dSAkJC0SooaxqrOI9pmpariaKY5xEKYqpYSAHIp45ltodO2/ZS7OrBXo3NV4qe72MspL9zmlubKDfJa3AfR2Yj8ie+NZU17xT1EssfMM2VzfUMoBHX1nG4YxTSOidhIGnX4TAXXnDZWwNrA0yPFU81HOsxust+m6IwPXoEvbqBJ68b1RfpOX5nH5+bDXCqh/ScvzOPz82GhmMsouLKEWC+frOX5pF5+bDbCGreUbTk5tY2/0kd87stvX5rWsjX/DE7nqr9lT/fSegxnqh/ylM3RMMGF/PVX7Kn++k9Bg56q/ZU/30noMZ7IqVW0Mc0bRSorxsLMrAEEeUY85crfJ1Hs2RJIH9amLZY2PSQrYmx90uvE6jQa8ceg+eqv2VP8AfSegwh3n3YWqUyVVHTSmOM2JqJgQBdiBaIW+HGmmlMTvLkg4XWBcmm33pdpQugVs55oqzZQQ/RALWNtba2tpj09sza6TAgXV00kjfR0P7w7OxhcHqJxn8PIrs+oijmjE9OzokgCSZspKhvdA3tfj5MX2u2KsuVszLMgsky2Djt6rFSdShBU9mHqpI5HAjVBoIXzeX2nU/ISeabEjZnsMXya/0DCmv7qemmgeEPI0boHRlCNmQgNlY5l1Oq626icd1JXTpGiGklJVADZ4epQPf4zW8Nkyc4MLPVWbxSX7cH58HqrN4pL9uD8+EwlS6Zst9DwxkvKZyNxyo1VQqsUqgs8Q0RwNSV6lbycD5MaP6qzeKS/bg/PiFthpqiCSA0swEq5CeeiTQ6G7qzEC3GwJtfTFsTnRuuCgbFeUYa6REeNXZUktnUEgNlN1zDrsTpj1Xye7Xeq2fDUSOHaRdbLYKV6BXiSdVJJJ4nqFhikP/h4pigtUTLJbpEBCl+uykBrdl2vi58n+577Np3pzMJk5wuhylSAwFwRmI4i+nacbKqaKVnh1StBBVoxntdunPUCR4jFllSSI52YFSKifWwQ3FpPJwxbjSVXjEX8ufTY6KPZVTGmQVMRGZm1p/fuXP/W7WtjC2wGo+ata9zTdqZ0FOY4kQ6lEVSfgUD/jC6qrnppGeU5qZzfPbWE24PYaxn33FTe+husqlp6gMDJNG69arDlPk6XOH/bE5lvoeGFvY55pUK19RwxWVr1gqdozN4McUTn4Fhc/8YlJsaeG6U0sSxXuscsbvk/dRllWy9im9uA0sBQuVd5qainzujzV8kcYESOoCRqS2hdib8OPXi2JgccN9fVAlV7efl7lmpVjpozBM4Ime98vVaI8deNzqPxxR909x6vacpEK3APrkzk5VJ11biSewXOI1BuXWzW5qkqGB6xG4H2iAPxx6m3Wokio4USHmAIxeIjVWI6QbtN73PXxx0ZZGUzbRgXKQDFqqdu3yG0NOoM4apk6y5IS/kjB4fGJxbabcyhjFkpKYf8AiQ/iR5MOcGOW6Z7tSVZYKBSbAp4n5yKCGN7ZcyIqmxtcXAGmgxPwYMVkk6oowqof0nL8zj8/NhrhVQ/pOX5nH5+bGqj96ErtF8/WcvzSLz82G2FP6zl+aRefmw2wtV71yjdEYMGDGZMjEbafsMvybf0HEnEXa06JBI0rZIwhzt2C1j9P/OCNVF0bte06b5CPzS4Y4qG6lVNPSxmnqqdkRRHZ6aTOpVQLOBU2DWtw0PEaYdRQVgPSmpmF+qGRdOu3r5+vDuHiOahBbkQmuDBgxWojBj7hZ6mTeNS/Yg9HggKJlgwt9TJvG5fsQejwv2tHURGALVSeuTrG144OBVibet8eiMMG33QViwYWepk3jcv2IPR4nUsTKtmcyH3xCg/UoA/DCkIrtwYi7UruZhkmyNJzaFsiWzEKLkLc2vbGbf8AyGov2FV9Uf58WMie/wBkXQJAWp4+4qG7G80G2EeWIVUaxMEvnKAkjMbBG1sLce0Yd97yftKn7+X82AWYTZ2ql00xA2ttFIVBKl3JtHGoBd27F/5OgA1JAGOrveT9pU/fy/mwv2DSBK6rF2YosQVnZmYKyMzKGJuASL27cQAZnkop+zNmvn5+oIaYghVBJSJTboJ2nQZnIuT2Cww0wYMITdFGDBgwFEYMGDEURhVQ/pOX5nH5+bDXCqh/ScvzOPz82NdH70JXaJXNvJTJtGZ2mjCinSMtc2zxzy51va11uLjFmhmV1DKQysAVI1BBFwQewjC7ZXtGX49T5+XEbY+0o6fZtPLKwRFpork/JLYAcSSdABxxdWw2IfuUGG+Se4MZZBytv3WXeMiksVEaAGQdauxJAvpYqDYA9Z1xM2nyxLa1PTuze+lIVR9Cksfg0+HGLsyun+mVmIN7J1z5c/PT0WiTzqil3ZVVRdmYgADtJOgxjm/e/BrWEUJYUym/YZW6mI4hR1A8eJ6rJtub0VNXY1El1BuEQZYx5ct9SO1icN90+T6WrKyShoqfjc6O47EB1APvj9F+OGDQPVdym4dFw4CpriLj2Wam/wBT8hrdMOSjYkrTtVBmSFQU0PsrdhHAqvG/vrAcDjWMdNHRpFGsUahEQWVRwAGO7FbnXK87V1LqqZ0zha/XRRjOuW3aVZT0aS0srRx58s5XRrMOgQ3EC4INu0Y0XFP5Xowdj1V7aKpHwiRbYsgNpG35rI7RV3kH3tkqaeWmmZneAgozEklHvoSddGH1EY1LGA/4d/b1R2dz/wD6rjd66bJGzZgthfMyswHwqCCfoOLatgbKQEGnJd+E28fhUnztP6HxB74z41T/AMtUelxDrNsGWakXnon/ANUpyrDMh9jfXMzkfRbFTWEH8qXVzwYMGKUyCMeW9/NyJKfactNBE7hrywqisx5s3OgAvZbFfox6kxw5hc2fKM1suawva97X42vrbGmnnMJJCUi68n7q76VezJbwsQM3rkL3yN1HMvUfKLHHo7cffyDacOePoyL7JET0lPUfKp6m/wCcLOUXkwh2jGXQLHVgdGS1g1vcyW4j97iPg0x5+2PtWo2XW51BSaFysiHgQDZ0btB/sR1Y3FrKtt25OSZtXrnFdSVoKypdoZmWVYsrImYdBGDdempwx3d27HWU0VTF4Ei3t1g8GU+UG4wxxy823BCs1Sv1f/gVX3R/vg9X/wCBVfdH++GmDEuOSiV+r/8AAqvuj/fB6v8A8Cq+6P8AfDTBiXHJRK/V/wDgVX3R/vg9X/4FV90f74aYMS45KJX6v/wKr7o/3xF2JWc5tGY5JEtSRi0i5T7PNwF8N66sWKJ5WvljRna3GyqWNh8AxXqTbLrV90vS1KQywwxB2EWjNO9iwEhNvXV1APX2Y2Ugu+4CV2iabK9oy/HqfPy4o209zKqspKSSKdWRaaLLA4KgHmVuQ4uCxudWGnC+Lvstx3DLqPDqfPy45bq+0aX5tF5pcaq51mtT00z4ZBIzUab/AO1h9XsGoilWGSJo3d1RM+iks2UWkF1OvYb+TDjZ24E71rUcrxxlIVlZlzPozlAALLrp242t0B0IB1vr2g3H44Q7Q3RElWKtaiohfIsbCMx5WVHLAHMhOpOtjjmtc3cLuzf5BWyAYXBv8AZ+ed1Td2KTZ8U8N4ppGklmiSWYoUWSnJzdBdBcC66E6Hsw+XlRh5syGGYAUZqwDkuYxNzQ91xJ6Q8hxLreT2CSlamLzKGqHnDqyh1eRmLBTltazMuovY8cctpcn9PNmuZEDUQo7LlAEYcOCAV8K4t2eTD4ojrdcSSWSV2J5JPM5qMOVGlIZgJGRadJgygHNzr82kare+fPpbtBw72Ft01HOBoZIXjazK5jPHsZHZeogi9wcJJuS6kaSpkHOIalVDhSoCsjh1kQZei2ZQezjprhrsDdVKWSaUO8ks5UySOIwTkBy9GNFX3RJNrknU4R/ZW8OvX3VeadYzPl822ItnrT36dRINP3I7Mx+vIPpxpmPOfL3tQybTEXVBCq/S13P+4H0Yso2Y5R5ZqOOSsf+HTZZtVVJGhyxKfgu7a/SmNh2gTzbW5y9tObCl+PuQ2n14rPJRsYU2yqcAdKRedbymTpD/1yjFk2ol4mAXNfqzlL6+/Gows78cpKgFgkl5ff7S+xTfkxCri/PUmZqwjupdJlhC+A/Wqg3x3+preLt/PSf3xFqqMrNSExMn+qXU1LSe4f3B/3wRbq3qgrrgwYMZU6MGDBiKIxinL/ALoABNoRrYkiOe3Xp62x+rKT8XG14R787JFTs+phIveJivxlGZLf9wGL6eQxyApXC4WXf4et5DeehY6Ec9H8OiyD6sp+g423HmXkhoKldpU80cMrRhiruEbKFZSCS1rY9NYurWgS3G6DNFUd4t/u5q1KNYVdmiEgZ5ljHSkKBRdTc3x9j5Q0NTUwCJ7U6SMshIyytAAZkXTiuYX+nHTvHtyloq/uiRJ2nNGcxQplWBZbklWYXIbXS5t1YrklNseFw6JUtkGaeqTOcoq0I/1DHXpK97Bbrpe2A1jSB4TopdPNncqqTPSRiBw1RmzjMPWioYqG01LBCRw01xN3Z5QBWS08YhKc/StUAlgcoWYxZbW14Xv5cJBHs2nqtI6k5J4o3qBcxLMsBp40d738B9SBbMwucKZarZcUaurV8RpZDQrzcmVzeR5Cbg9JcwbX90aaYbs2HRp6v9lLlXbZm+xmqRSdzus6O4nUnoxRr4EmfLZg91ygfvdmLRiBTbFjjqJKlc3OSoiPc6WjvlsOo6nE/GR5aT4QmCV71e0ar5tL5psG1faMXx6bz8WDer2jVfNpfNNg2r7Ri+PTefix1OH+y5Vv1Sqo3apX2lMHp4WBpkcgourNPLmY6cTYXPkxZ4ogqhVACqAABwAAsAB8GFf6zl+aRefmw2xiqye1ITt0XyTgfgxjWwdkbSiiOValZpNntkPrxBmzm4m5wkJKF8G1gbj4MbNgxVHLgBFtUSLrJEpKzmqoUUe0I4TTRXWbnBKZRIOf5nnDmuYc2q2F7W1x1VmxaqZJYaZa+GlkqoBDzvPiRLxuJ26RLiPNkJJNsbBgxb3g8uskMKofJ7FVtUT1FUsqd0QxsI3z5UZXkjKgNoDZFcge/GL5gwYoe7EbohGPMXLTT5NsVH7wRvrjH9sencYF/iFp4+64JFkQyGIpJGGuy5WupI6gQxH0Y10JtLbmlfotj3KkDbOoyDcdzRD6o1B/EYm7aZRA5bmgNPZRdOPuh14xrkc3+qHlpdmAIIkEhZ7XZlCs4XjYWJ46nhjZ9qSFYyVMoNxrEiu3HqUgj8MUzRGOSxRBuFUu6YPfbJ+5P5sdfPRmelyNQk90r7BGVa2R+Jvw8mG3d8v7TaH8tF6PEWrqHaWmzNVECqTSaJEHgvwIQEnyYcddWQUrerf6DZ8ipMG6cTyKQRqUIAQDrZi2mOR3uk5zmO5JDUdzCo5oSRXsZuayZicuYeEdbdV8Sdt7nU9XKks6lykTxBTbLaUWY2tfMBwIOl8Gyt044JUmEkzvHTCmDSMpuivnBayi7X0v2fXiu8eEc0c0nouUjnYIphSTZqh8lNHniLSkBixvmsgXKblrY7doco8VO0SVEUkBkhkktKUUgxm2TjYljwINjpiUNwoBTQU6POnczFoZUcCRSc2bpZbG4YgjLgj3CgDRsZJ3aOGSLM7hiwmN5GYlb5rnS1gOzDXivpz+ymaTScrUYMAEBvPTrOM80EYCs5TLmkZQWuL2HUfIcTX5TKcSzwFW52CoSEpdbsJJBGHXtAJ1HEaduOcXJtCjRNFPVxNDTinVkeMExq5ezXjNySfJwGO2u5OqWVxI3OZxV91KwK3DnLdQcvgHIvR46ccEmFTNWhVtoOAwYMGMqZVjefk/grpTLKTfucxJopyEuHEik+6BFuyxOI1dydc6XDVUwjnEfdSBY7TNGAuYm10LBVuF00x08rNQ8dJG6SNHadcxVitwUcWuD22P0Yy1duTW0qJvolf82NDXuAGa69BweSuYXsc0WNrG99vVa7Vcn6vMx5+UU71C1D0wWPI0i5T4VswUlVJW/biDUck0LlmMsl2VwSAvu6k1F7douUv704y9tvzDjVTj/wAz/mx8O05pRk56okv7kPK34Ak8cOHP2J/panf47Kz25Ix8T6LZd/Nu9z0jmOdYp9DGOiSxDXK5SDoRcXtYeTFKoeVupT2WKKUeS6N/yv4DCLZm4lZMejTsgPF5bIOOt79M/Vhpu9ybzS1Lx1AywwvZ3W453gQI762KkXbq1A14JYAK6Om4ZTxubPIHu18N8rbAjIk3+yuvfKK7ZlXKsUkaiCVRny2YiFrlCDqAdL6a37MOtq+0Yvj03n4sde8VOsez6hEUKq0sgVQLAAQtYAY57V9oxfHpvPxY6FDbC6y8pLYuyXz9Zy/NIvPzYbYh7S3aEs3PiaoicxhDzTIAVVmYXDI3Wxx096jeO1v24fRYSajfI8uFkA4ALt2ptdIAhYSMXbKqxxu7E5Sx6KgngpN8Qu+pfF67+Un/AC46K/YkkE1PMHqqlY5GLIzwaXidQwBCa3a3hdfDDLvjPilT9dN6fDR0LbeM5qF/JRO+pfF67+Un/Ljrn3yiRS7w1iIOLNSzhRra5JXQYn98Z8UqfrpvT4Wby1slTSywJS1AaRcoJamAFyNb88f9sOaGO26mMqxYMLe9VvHa37cPosHeo3jtb9uH0WMvcJOYRxhMsULfvkjptoZpU9YqTrnHguf4i9fxhY/Di196jeO1v24fRYO9RvHa37cPosOyjmYbtIULgVk/JJuJVUO1ZO6YyoWnbK4uUbM6jovw4dRsfJjZKumEi5SWAPWrMp0/eUg4h96jeO1v24fRYO9RvHa37cPosPLSyyOxEhAOAXHvdj9/UfzE358LtrbLWJ6Uq0pvVIOnJI48BzoGYgfDhn3qN47W/bh9FjhLubmtmq6w5WzLdodCOBHrXHU4QUct8yjiCa4MLe9RvHa37cPosHeq3jtb9uH0WE7hJzCmMKFDvdzgzR0lbImZgHVI8rZWKki8gNrg8QMdnfK/iNf93F6XHRu89XTQLAaN3yM/T56DpAyswJ6Q1IIJ043wy9WarxCT76D82NQo4bb9fBDEVE75X8Rr/u4vS4kbJ26J3kj5qaJ4gpZZVUGz5spFmIPgnHP1ZqvEJPvoPzYW02w556qaeTuijDJGoEcsJzZM9yei3DMLcOJwj6JhFmXv5qBx3ViwYW96jeO1v24fRYO9RvHa37cPosUdwk5hHGFPmhVxZgrDsIBH1HEY7GgPGGH7tP7Y6e9RvHa37cPosHeo3jtb9uH0WCKGUaFTGF3jZEA4Qw/dp/bEmOJVFlAA7AAP9sL+9RvHa37cPosHeo3jtb9uH0WIaGU7qYwmWDC3vUbx2t+3D6LB3qN47W/bh9Fgdwk5hTGFLr6NZonia+WRGRrcbMpU2PbY4QU+zJHqu5XqZ2hiihlCkQ3JWdrAsIgbetLw14664ad6jeO1v24fRYk7K3dEErymWaV3RUJlZTZVZmAGVF62ONEFNJGczkgX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hQSERUSExQTFRQVFSAZFhcXGBYeGxwbGhUeGBgdGRcgGygeHyEmGhobHzAgJCcpLCwsHR4xNTAtNSYrLCkBCQoKDgwOGg8PGiklHyQ1KS0wKikwLCwpLCwpLik1LCosLCwtLCwsLCotLCwsKio1LCwsKSwsLCw0LCksLC8sLP/AABEIAI8A8AMBIgACEQEDEQH/xAAcAAACAwADAQAAAAAAAAAAAAAABQQGBwIDCAH/xABOEAACAQIDAwUHEAgFBAMAAAABAgMEEQASIQUGMQcTIkFRFBYyVGGz0xUjMzRCUnFyc3SBkZKTodI1RVNiY5Sy0QgXJLHBQ4KDohjCw//EABoBAAIDAQEAAAAAAAAAAAAAAAECAAMEBQb/xAA1EQABAwIEAwUHBAIDAAAAAAABAAIDBBESITFBBVHwExQiYdEyM4GhweHxFUJxkQaxI1Jy/9oADAMBAAIRAxEAPwDVto7xPHPzEdO8zCMSMQ8agBnZR4TC5uhwq5yWrrOblFTTKlPmCpOozEy2uebY8AOvtxN/WcvzSLz82Ozae7sFQweVCWVcoKvIhsTe3QYX111xy5KoslLXaKwNuEg35opKKl7oglqXKuocSVE9srdG4ysDfMV/HFLpuUA/9RKw+WOul/pZP/scaDX7gUskTxhXBdCoJmnYAkaEqZLGxsbHsxiABA6QIsxRjY2Dr4SZuGYWJtxtrhH1WLOMf2F6LgtFSVQdHUZOysb2vfbl+Vq1BtnPFTVdP6oG9XzRimm8Mc2+a13KEXHG/FTi198FT4jL99T/AJ8ZJuNt6nppEWpjORDmjlzynmzr4UWYqRqdQLjs6xtNPUrIodGV1IuGUgg/ARpgS1bhbBp9VyqyhkpZTHILcvMeR360UHvgqfEZfvqf8+DvgqfEZfvqf8+GWDFXfpeayYAlNRvPOiM7UUgVVLMeep9ABcnw+wY5R7yVDAMKGUgi4PPU/Ai493jnvL7TqfkJPNNiRsz2GL5Nf6Bhu+S4b3UwBRu+Cp8Rl++p/wA+DvgqfEZfvqf8+GWDC9+l5qYAqzvFtqd4kRqaaFXqIVZxNHcBp1Uj1t8+oNtO3ETfqZNnxxyJBPMrsVJNZUqFa11v0mNm6Q+EDtw33r2pSRQlawoyNwjYZi5GoCpxOo48B24xbb9fFPLmhp46eNT0FUdI3FryG9r9ijQeXji9lY7CS7VdLhvDZKyYBo8IPiO1t8+fJMajfmY3yosY6vX6xyPhJnA/DGobp7AElHDJUGcyyJna09SoGY5lGXndLKQMZDsbYEs8sC81JzU0oUSZTkKg3ks3DwQ3G1+q+Nk7xqHxWD7OIyrLPeZrVxmGjic2Oktle5uT8NdrKJurvDUmipz3LNLeJfXDNDdtPCOZ82vl1xz/AMw9LtT5Oky2kqKVTdHKNYGTUZgRfFgpqZY0WNFCooCqoFgANAAMZoB6/L8Zr/zM2KxWSWJ5LkwU4lkDL2urX/mMv7KP+bo/S4P8xl/ZR/zdH6XFbtgtiv8AUJOvwun+jj/v8vurKnKEGIAhQkmwAq6O5J0AA53EmHe6ZpHiFFLnjy5xztPpnF11z9gxRdrD1iT4hxeNle3634IPNtiwVkhaXdbeq59VSiB4be6ld8FT4jL99T/nwd8FT4jL99T/AJ8MsGE79LzWbAEt9X6nxGX76n/PhXu3s2J9nxVMpqWYw53InqSx0JNlWTU+QfRizYzjfKo2bRgxx0tPLUn3AHRS/upCOHxRqfJxxdFWuJ8YunZA6VwZGLk7BdVVygbOA9ai2hJ2Hn5lH1tPf8MTdy9rJtCeSMU80ccaBi/dtUxuWsotmA1sx4+5xlIso6hc6cALk3sB1DsGNR5OtzKeSjE88McjyuSpYXIQdFRfs0LfThhWEG5GS9FxPhNPRUwdc9obakZbnQD+E/2fWS09TVxRQzTxq8ZW84OS8CkqOdfNqelpprh1snb7SzPBJA8LpGsnSaNgVZmUWKsetDj5szY8NOCsEaRhjdgotc2tc/QAMRqH9Jy/M4/PzYMNU6SWw0XmC2wXz9Zy/NIvPzYbYU/rOX5pF5+bC7lB3rkoII5IkR2knWKzZ7DMDrZAWJuOAGMlQ0unICZuis+IW0tiQzxNDJGpjY3ItbpE3zAjg19c3G+MwPLNUGOArTw85JLNGy+vNbmghBEajnBfMdCL6XxM2lyo1kJc9z07LBTxTzAtKjWlIFlDDQgsNGF8Du0gKOLdKd5uTiopiXhDTw9qj1xR+8g8L4V+oYrezdqywMWgleM31yMQL/vLwJ+EYua8s0jVop0hieNqgRqPXRKUIuXsRk0HVfj5NcL5t9I6oxVNXs+nNLUtKsciE90DmlJ6R010A44sEMm46/hehg4+7B2dUwSN89fv/vzRTcqFcgsWik8rx6/+pUfhhjsTlHrJ6qniYwhHlCsFjNyD5SxtinvURqiTS0gjSenkmpxHUSn2M8JA17X7R5MSdwtvU0+0aKOOBw7XaQtK5CuucqFFgGGUKdesnsxOweATbL4KTVvC3xuDISHEG3IHb930W2by+06n5CTzTYkbL9hi+TX+kYj7y+06n5CTzTYkbM9hi+TX+gYyfsXn91jVRv3XLJIoqXsJHA6MZsOcNhfL1DTEOq3yrpPCqpgOxcq/iqg/jjv2/tWOLacsLUlNzCVccbuVnGk3SZmkEuVSLkgZdfoxH2DtHnVmlNDTZIo5mDGCdoyYkYqOcMxW5IGlsbOxd7XpuvRR8T4exgBpwXC3LMpfR0UtQ9okkmkOhK3Y/wDcx4f9xxft1uSokiSttbiIFN/vHH9K/SerCaHlTqoKaYczRhlpYqmLmlcRgSuilHTN4XT4gjh14kbN5Vq2ZRGqUwklqxTxTOrog6GZ88ZcsG8Gw8p42wDBJqP7VFXx2advZxgMbyb6+llrqIAAAAABYAcABwAGPuMnpOVCsnaKkjWljqWqJYmmfNzBEIBvGM1yTmtxP46LpOXKdBTO8MWR4357KGN2R2RTGc2iE5eN/da4r7rIeuuS4eILasZoZ4ecdJKZpSGkbOkpRrNVzALluAbZWNy3urYfcmW9U20KIzzqiuJWSyAgWW3USTfXCWLYtRJK0kUauhd0JMgWzLVzk6WNxZxw8uFDSzENwrocBeMZsOYTvZGwaGpTOiSCxsytLKGVrXswz9hB7CCMTu8mk/Zv97N+fHPdvd403OO7BpZcubL4KhL5VXrNszXY6m/AAAB1isuN8ig52Zwk2SMbk0nXETrezSSkaG+oLWPwHHzZXt+t+LB5tsPcItk+3634sHm2wQSQb9ZhISSc0n3438loZ0iSKNw8WfpFgQc5XqxXv84J/F4ftufwsMWze7cFa+VJTM8ZRCllVSCC2br+nCIcjKeNy/dx4Iw22+a7VHJw1sQFQxxdvbTX/wBDZVXbG/1ZUdEy80nvYQVv8LXL/URhZsXYM1W+WCMvr0n4IvbnfhfyanyY1eh5LqGO2ZHmI/aMSPpUWU/Vi009MsahEVVVdAqgAD4ANMAuC2O41DTtLaGINv8AuOv1+Z+CrO6vJ/DSITIFmldSrsyjKFIsyIp4Keu+p6+wWWlpVjRY0UKiAKqjgAOAGO7BhC4nVeckkdI4vebk7lfMKqH9Jy/M4/PzYa4VUP6Tl+Zx+fmxpo/ehVO0Xz9Zy/NIvPzY471bFp6inPdKGSOK8tgzKbopNwQRra/Xjl+s5fmkXn5sT66l5yJ472zoy37MykXt9OJUG05KDdF58ffnY9lC7MmGRmYMJ2V7va5LA3JIUden04m0++GwZWUzUdUDYAlnZxZdVB9duw+EYcL/AIcUtrWvfyQr6TEHaf8Ah0lAvT1SOeyRCn4qWGNvaU5yxH+ylsVd9kwbG2iW5kxyO03dBXM6yCQC2YKSGAsBw04YcUfJzQRS88lOocFiAS5UFxZsqE5RcHqGPNm8G6NZs2Qc9G8ZBukqk5SR1rIOv6ji/cn/AC4SRssFeTJEbATe7T4/vx5eI8uK5Kd+HFE4kIhw3Wnwcl+zkDBafRkKavIbK3hBbt0b+TEnZ/J/QwTLPFAqSKcysC2hyZOF/ek/WThpTbagkcRpLG7tGJQqsCTGSAHsOo3Fj5cTcYDJJuSnsEu3l9p1PyEnmmxI2Z7DF8mv9AxH3l9p1PyEnmmxI2Z7DF8mv9Awv7FN1n2+G2Ni0laTV02apOWUuIy1z7k3zWv0ezCSk303cVywpijMGBYxNwcFWv0jxBI+nE/lJ5JanaNd3RFLAic0qWcvmut76BT29uKpU/4ea0LdJ6Zzbhd116wCVt9OOhGIS0Ynm/8AKQ35LRN34thVCPBTCkImtnj1V2sbqMrEMbHWwxYarcahkMhemiYysHkuD0mW9mOvHpHUdp7ceatv8nlfRXaancIP+onSQeUst7fTbDfcrldq6Fgjsain643JzKP4bnUfAbj/AHwz6VxGKJ9/j9VA7mt9l3FoWhSnalhMUbFkS2gLeEQb3169eodmPsu41CyqhpYiqx82q2NgmfPa1/f9L4cd+wN56espxUwuDGfCvYFT1hx1EYa45xc8GxJT5KLs3ZUVOpSFFRWcuQOtmN2P0nGW7x0ysagm91icrZmFjzs50AI1uMa7jHd56e71R5uJ70breS94yamoOdAFPSstuo6Lr1Ysizvc8lbFk8WF9cvh9NVq2yGJp4idSYkuT8QYl4h7G9rw/JJ/QMTMUu1KqCMItk+3634sHm2w9wi2T7frfiwebbDN0PW4UKgcqlLLJsudIFkaQ5cqxhix9cF7Aa8MY8NibQ7lkj5iuyd1Qso5ufRRHIJLR5s9tRfWx07Rb0biob4cqVHs+6O3OzW9ijsSPjngv06+TGiCVwGBrb7pSBqsxr9izWpx3PtB40p5x63DUoRKWcxEqXJADFdSeGIm192dquWkaOoaRKeAlhz2e/RB5vKQrOBYMNTxPHXHDbPL1XykiERU6HhlXM30u2l/gAxWpeUraTEk1s+pvo1vqA4Y6LI5dSAkJC0SooaxqrOI9pmpariaKY5xEKYqpYSAHIp45ltodO2/ZS7OrBXo3NV4qe72MspL9zmlubKDfJa3AfR2Yj8ie+NZU17xT1EssfMM2VzfUMoBHX1nG4YxTSOidhIGnX4TAXXnDZWwNrA0yPFU81HOsxust+m6IwPXoEvbqBJ68b1RfpOX5nH5+bDXCqh/ScvzOPz82GhmMsouLKEWC+frOX5pF5+bDbCGreUbTk5tY2/0kd87stvX5rWsjX/DE7nqr9lT/fSegxnqh/ylM3RMMGF/PVX7Kn++k9Bg56q/ZU/30noMZ7IqVW0Mc0bRSorxsLMrAEEeUY85crfJ1Hs2RJIH9amLZY2PSQrYmx90uvE6jQa8ceg+eqv2VP8AfSegwh3n3YWqUyVVHTSmOM2JqJgQBdiBaIW+HGmmlMTvLkg4XWBcmm33pdpQugVs55oqzZQQ/RALWNtba2tpj09sza6TAgXV00kjfR0P7w7OxhcHqJxn8PIrs+oijmjE9OzokgCSZspKhvdA3tfj5MX2u2KsuVszLMgsky2Djt6rFSdShBU9mHqpI5HAjVBoIXzeX2nU/ISeabEjZnsMXya/0DCmv7qemmgeEPI0boHRlCNmQgNlY5l1Oq626icd1JXTpGiGklJVADZ4epQPf4zW8Nkyc4MLPVWbxSX7cH58HqrN4pL9uD8+EwlS6Zst9DwxkvKZyNxyo1VQqsUqgs8Q0RwNSV6lbycD5MaP6qzeKS/bg/PiFthpqiCSA0swEq5CeeiTQ6G7qzEC3GwJtfTFsTnRuuCgbFeUYa6REeNXZUktnUEgNlN1zDrsTpj1Xye7Xeq2fDUSOHaRdbLYKV6BXiSdVJJJ4nqFhikP/h4pigtUTLJbpEBCl+uykBrdl2vi58n+577Np3pzMJk5wuhylSAwFwRmI4i+nacbKqaKVnh1StBBVoxntdunPUCR4jFllSSI52YFSKifWwQ3FpPJwxbjSVXjEX8ufTY6KPZVTGmQVMRGZm1p/fuXP/W7WtjC2wGo+ata9zTdqZ0FOY4kQ6lEVSfgUD/jC6qrnppGeU5qZzfPbWE24PYaxn33FTe+husqlp6gMDJNG69arDlPk6XOH/bE5lvoeGFvY55pUK19RwxWVr1gqdozN4McUTn4Fhc/8YlJsaeG6U0sSxXuscsbvk/dRllWy9im9uA0sBQuVd5qainzujzV8kcYESOoCRqS2hdib8OPXi2JgccN9fVAlV7efl7lmpVjpozBM4Ime98vVaI8deNzqPxxR909x6vacpEK3APrkzk5VJ11biSewXOI1BuXWzW5qkqGB6xG4H2iAPxx6m3Wokio4USHmAIxeIjVWI6QbtN73PXxx0ZZGUzbRgXKQDFqqdu3yG0NOoM4apk6y5IS/kjB4fGJxbabcyhjFkpKYf8AiQ/iR5MOcGOW6Z7tSVZYKBSbAp4n5yKCGN7ZcyIqmxtcXAGmgxPwYMVkk6oowqof0nL8zj8/NhrhVQ/pOX5nH5+bGqj96ErtF8/WcvzSLz82G2FP6zl+aRefmw2wtV71yjdEYMGDGZMjEbafsMvybf0HEnEXa06JBI0rZIwhzt2C1j9P/OCNVF0bte06b5CPzS4Y4qG6lVNPSxmnqqdkRRHZ6aTOpVQLOBU2DWtw0PEaYdRQVgPSmpmF+qGRdOu3r5+vDuHiOahBbkQmuDBgxWojBj7hZ6mTeNS/Yg9HggKJlgwt9TJvG5fsQejwv2tHURGALVSeuTrG144OBVibet8eiMMG33QViwYWepk3jcv2IPR4nUsTKtmcyH3xCg/UoA/DCkIrtwYi7UruZhkmyNJzaFsiWzEKLkLc2vbGbf8AyGov2FV9Uf58WMie/wBkXQJAWp4+4qG7G80G2EeWIVUaxMEvnKAkjMbBG1sLce0Yd97yftKn7+X82AWYTZ2ql00xA2ttFIVBKl3JtHGoBd27F/5OgA1JAGOrveT9pU/fy/mwv2DSBK6rF2YosQVnZmYKyMzKGJuASL27cQAZnkop+zNmvn5+oIaYghVBJSJTboJ2nQZnIuT2Cww0wYMITdFGDBgwFEYMGDEURhVQ/pOX5nH5+bDXCqh/ScvzOPz82NdH70JXaJXNvJTJtGZ2mjCinSMtc2zxzy51va11uLjFmhmV1DKQysAVI1BBFwQewjC7ZXtGX49T5+XEbY+0o6fZtPLKwRFpork/JLYAcSSdABxxdWw2IfuUGG+Se4MZZBytv3WXeMiksVEaAGQdauxJAvpYqDYA9Z1xM2nyxLa1PTuze+lIVR9Cksfg0+HGLsyun+mVmIN7J1z5c/PT0WiTzqil3ZVVRdmYgADtJOgxjm/e/BrWEUJYUym/YZW6mI4hR1A8eJ6rJtub0VNXY1El1BuEQZYx5ct9SO1icN90+T6WrKyShoqfjc6O47EB1APvj9F+OGDQPVdym4dFw4CpriLj2Wam/wBT8hrdMOSjYkrTtVBmSFQU0PsrdhHAqvG/vrAcDjWMdNHRpFGsUahEQWVRwAGO7FbnXK87V1LqqZ0zha/XRRjOuW3aVZT0aS0srRx58s5XRrMOgQ3EC4INu0Y0XFP5Xowdj1V7aKpHwiRbYsgNpG35rI7RV3kH3tkqaeWmmZneAgozEklHvoSddGH1EY1LGA/4d/b1R2dz/wD6rjd66bJGzZgthfMyswHwqCCfoOLatgbKQEGnJd+E28fhUnztP6HxB74z41T/AMtUelxDrNsGWakXnon/ANUpyrDMh9jfXMzkfRbFTWEH8qXVzwYMGKUyCMeW9/NyJKfactNBE7hrywqisx5s3OgAvZbFfox6kxw5hc2fKM1suawva97X42vrbGmnnMJJCUi68n7q76VezJbwsQM3rkL3yN1HMvUfKLHHo7cffyDacOePoyL7JET0lPUfKp6m/wCcLOUXkwh2jGXQLHVgdGS1g1vcyW4j97iPg0x5+2PtWo2XW51BSaFysiHgQDZ0btB/sR1Y3FrKtt25OSZtXrnFdSVoKypdoZmWVYsrImYdBGDdempwx3d27HWU0VTF4Ei3t1g8GU+UG4wxxy823BCs1Sv1f/gVX3R/vg9X/wCBVfdH++GmDEuOSiV+r/8AAqvuj/fB6v8A8Cq+6P8AfDTBiXHJRK/V/wDgVX3R/vg9X/4FV90f74aYMS45KJX6v/wKr7o/3xF2JWc5tGY5JEtSRi0i5T7PNwF8N66sWKJ5WvljRna3GyqWNh8AxXqTbLrV90vS1KQywwxB2EWjNO9iwEhNvXV1APX2Y2Ugu+4CV2iabK9oy/HqfPy4o209zKqspKSSKdWRaaLLA4KgHmVuQ4uCxudWGnC+Lvstx3DLqPDqfPy45bq+0aX5tF5pcaq51mtT00z4ZBIzUab/AO1h9XsGoilWGSJo3d1RM+iks2UWkF1OvYb+TDjZ24E71rUcrxxlIVlZlzPozlAALLrp242t0B0IB1vr2g3H44Q7Q3RElWKtaiohfIsbCMx5WVHLAHMhOpOtjjmtc3cLuzf5BWyAYXBv8AZ+ed1Td2KTZ8U8N4ppGklmiSWYoUWSnJzdBdBcC66E6Hsw+XlRh5syGGYAUZqwDkuYxNzQ91xJ6Q8hxLreT2CSlamLzKGqHnDqyh1eRmLBTltazMuovY8cctpcn9PNmuZEDUQo7LlAEYcOCAV8K4t2eTD4ojrdcSSWSV2J5JPM5qMOVGlIZgJGRadJgygHNzr82kare+fPpbtBw72Ft01HOBoZIXjazK5jPHsZHZeogi9wcJJuS6kaSpkHOIalVDhSoCsjh1kQZei2ZQezjprhrsDdVKWSaUO8ks5UySOIwTkBy9GNFX3RJNrknU4R/ZW8OvX3VeadYzPl822ItnrT36dRINP3I7Mx+vIPpxpmPOfL3tQybTEXVBCq/S13P+4H0Yso2Y5R5ZqOOSsf+HTZZtVVJGhyxKfgu7a/SmNh2gTzbW5y9tObCl+PuQ2n14rPJRsYU2yqcAdKRedbymTpD/1yjFk2ol4mAXNfqzlL6+/Gows78cpKgFgkl5ff7S+xTfkxCri/PUmZqwjupdJlhC+A/Wqg3x3+preLt/PSf3xFqqMrNSExMn+qXU1LSe4f3B/3wRbq3qgrrgwYMZU6MGDBiKIxinL/ALoABNoRrYkiOe3Xp62x+rKT8XG14R787JFTs+phIveJivxlGZLf9wGL6eQxyApXC4WXf4et5DeehY6Ec9H8OiyD6sp+g423HmXkhoKldpU80cMrRhiruEbKFZSCS1rY9NYurWgS3G6DNFUd4t/u5q1KNYVdmiEgZ5ljHSkKBRdTc3x9j5Q0NTUwCJ7U6SMshIyytAAZkXTiuYX+nHTvHtyloq/uiRJ2nNGcxQplWBZbklWYXIbXS5t1YrklNseFw6JUtkGaeqTOcoq0I/1DHXpK97Bbrpe2A1jSB4TopdPNncqqTPSRiBw1RmzjMPWioYqG01LBCRw01xN3Z5QBWS08YhKc/StUAlgcoWYxZbW14Xv5cJBHs2nqtI6k5J4o3qBcxLMsBp40d738B9SBbMwucKZarZcUaurV8RpZDQrzcmVzeR5Cbg9JcwbX90aaYbs2HRp6v9lLlXbZm+xmqRSdzus6O4nUnoxRr4EmfLZg91ygfvdmLRiBTbFjjqJKlc3OSoiPc6WjvlsOo6nE/GR5aT4QmCV71e0ar5tL5psG1faMXx6bz8WDer2jVfNpfNNg2r7Ri+PTefix1OH+y5Vv1Sqo3apX2lMHp4WBpkcgourNPLmY6cTYXPkxZ4ogqhVACqAABwAAsAB8GFf6zl+aRefmw2xiqye1ITt0XyTgfgxjWwdkbSiiOValZpNntkPrxBmzm4m5wkJKF8G1gbj4MbNgxVHLgBFtUSLrJEpKzmqoUUe0I4TTRXWbnBKZRIOf5nnDmuYc2q2F7W1x1VmxaqZJYaZa+GlkqoBDzvPiRLxuJ26RLiPNkJJNsbBgxb3g8uskMKofJ7FVtUT1FUsqd0QxsI3z5UZXkjKgNoDZFcge/GL5gwYoe7EbohGPMXLTT5NsVH7wRvrjH9sencYF/iFp4+64JFkQyGIpJGGuy5WupI6gQxH0Y10JtLbmlfotj3KkDbOoyDcdzRD6o1B/EYm7aZRA5bmgNPZRdOPuh14xrkc3+qHlpdmAIIkEhZ7XZlCs4XjYWJ46nhjZ9qSFYyVMoNxrEiu3HqUgj8MUzRGOSxRBuFUu6YPfbJ+5P5sdfPRmelyNQk90r7BGVa2R+Jvw8mG3d8v7TaH8tF6PEWrqHaWmzNVECqTSaJEHgvwIQEnyYcddWQUrerf6DZ8ipMG6cTyKQRqUIAQDrZi2mOR3uk5zmO5JDUdzCo5oSRXsZuayZicuYeEdbdV8Sdt7nU9XKks6lykTxBTbLaUWY2tfMBwIOl8Gyt044JUmEkzvHTCmDSMpuivnBayi7X0v2fXiu8eEc0c0nouUjnYIphSTZqh8lNHniLSkBixvmsgXKblrY7doco8VO0SVEUkBkhkktKUUgxm2TjYljwINjpiUNwoBTQU6POnczFoZUcCRSc2bpZbG4YgjLgj3CgDRsZJ3aOGSLM7hiwmN5GYlb5rnS1gOzDXivpz+ymaTScrUYMAEBvPTrOM80EYCs5TLmkZQWuL2HUfIcTX5TKcSzwFW52CoSEpdbsJJBGHXtAJ1HEaduOcXJtCjRNFPVxNDTinVkeMExq5ezXjNySfJwGO2u5OqWVxI3OZxV91KwK3DnLdQcvgHIvR46ccEmFTNWhVtoOAwYMGMqZVjefk/grpTLKTfucxJopyEuHEik+6BFuyxOI1dydc6XDVUwjnEfdSBY7TNGAuYm10LBVuF00x08rNQ8dJG6SNHadcxVitwUcWuD22P0Yy1duTW0qJvolf82NDXuAGa69BweSuYXsc0WNrG99vVa7Vcn6vMx5+UU71C1D0wWPI0i5T4VswUlVJW/biDUck0LlmMsl2VwSAvu6k1F7douUv704y9tvzDjVTj/wAz/mx8O05pRk56okv7kPK34Ak8cOHP2J/panf47Kz25Ix8T6LZd/Nu9z0jmOdYp9DGOiSxDXK5SDoRcXtYeTFKoeVupT2WKKUeS6N/yv4DCLZm4lZMejTsgPF5bIOOt79M/Vhpu9ybzS1Lx1AywwvZ3W453gQI762KkXbq1A14JYAK6Om4ZTxubPIHu18N8rbAjIk3+yuvfKK7ZlXKsUkaiCVRny2YiFrlCDqAdL6a37MOtq+0Yvj03n4sde8VOsez6hEUKq0sgVQLAAQtYAY57V9oxfHpvPxY6FDbC6y8pLYuyXz9Zy/NIvPzYbYh7S3aEs3PiaoicxhDzTIAVVmYXDI3Wxx096jeO1v24fRYSajfI8uFkA4ALt2ptdIAhYSMXbKqxxu7E5Sx6KgngpN8Qu+pfF67+Un/AC46K/YkkE1PMHqqlY5GLIzwaXidQwBCa3a3hdfDDLvjPilT9dN6fDR0LbeM5qF/JRO+pfF67+Un/Ljrn3yiRS7w1iIOLNSzhRra5JXQYn98Z8UqfrpvT4Wby1slTSywJS1AaRcoJamAFyNb88f9sOaGO26mMqxYMLe9VvHa37cPosHeo3jtb9uH0WMvcJOYRxhMsULfvkjptoZpU9YqTrnHguf4i9fxhY/Di196jeO1v24fRYO9RvHa37cPosOyjmYbtIULgVk/JJuJVUO1ZO6YyoWnbK4uUbM6jovw4dRsfJjZKumEi5SWAPWrMp0/eUg4h96jeO1v24fRYO9RvHa37cPosPLSyyOxEhAOAXHvdj9/UfzE358LtrbLWJ6Uq0pvVIOnJI48BzoGYgfDhn3qN47W/bh9FjhLubmtmq6w5WzLdodCOBHrXHU4QUct8yjiCa4MLe9RvHa37cPosHeq3jtb9uH0WE7hJzCmMKFDvdzgzR0lbImZgHVI8rZWKki8gNrg8QMdnfK/iNf93F6XHRu89XTQLAaN3yM/T56DpAyswJ6Q1IIJ043wy9WarxCT76D82NQo4bb9fBDEVE75X8Rr/u4vS4kbJ26J3kj5qaJ4gpZZVUGz5spFmIPgnHP1ZqvEJPvoPzYW02w556qaeTuijDJGoEcsJzZM9yei3DMLcOJwj6JhFmXv5qBx3ViwYW96jeO1v24fRYO9RvHa37cPosUdwk5hHGFPmhVxZgrDsIBH1HEY7GgPGGH7tP7Y6e9RvHa37cPosHeo3jtb9uH0WCKGUaFTGF3jZEA4Qw/dp/bEmOJVFlAA7AAP9sL+9RvHa37cPosHeo3jtb9uH0WIaGU7qYwmWDC3vUbx2t+3D6LB3qN47W/bh9Fgdwk5hTGFLr6NZonia+WRGRrcbMpU2PbY4QU+zJHqu5XqZ2hiihlCkQ3JWdrAsIgbetLw14664ad6jeO1v24fRYk7K3dEErymWaV3RUJlZTZVZmAGVF62ONEFNJGczkgX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data:image/jpeg;base64,/9j/4AAQSkZJRgABAQAAAQABAAD/2wCEAAkGBhQSERUSExQTFRQVFSAZFhcXGBYeGxwbGhUeGBgdGRcgGygeHyEmGhobHzAgJCcpLCwsHR4xNTAtNSYrLCkBCQoKDgwOGg8PGiklHyQ1KS0wKikwLCwpLCwpLik1LCosLCwtLCwsLCotLCwsKio1LCwsKSwsLCw0LCksLC8sLP/AABEIAI8A8AMBIgACEQEDEQH/xAAcAAACAwADAQAAAAAAAAAAAAAABQQGBwIDCAH/xABOEAACAQIDAwUHEAgFBAMAAAABAgMEEQASIQUGMQcTIkFRFBYyVGGz0xUjMzRCUnFyc3SBkZKTodI1RVNiY5Sy0QgXJLHBQ4KDohjCw//EABoBAAIDAQEAAAAAAAAAAAAAAAECAAMEBQb/xAA1EQABAwIEAwUHBAIDAAAAAAABAAIDBBESITFBBVHwExQiYdEyM4GhweHxFUJxkQaxI1Jy/9oADAMBAAIRAxEAPwDVto7xPHPzEdO8zCMSMQ8agBnZR4TC5uhwq5yWrrOblFTTKlPmCpOozEy2uebY8AOvtxN/WcvzSLz82Ozae7sFQweVCWVcoKvIhsTe3QYX111xy5KoslLXaKwNuEg35opKKl7oglqXKuocSVE9srdG4ysDfMV/HFLpuUA/9RKw+WOul/pZP/scaDX7gUskTxhXBdCoJmnYAkaEqZLGxsbHsxiABA6QIsxRjY2Dr4SZuGYWJtxtrhH1WLOMf2F6LgtFSVQdHUZOysb2vfbl+Vq1BtnPFTVdP6oG9XzRimm8Mc2+a13KEXHG/FTi198FT4jL99T/AJ8ZJuNt6nppEWpjORDmjlzynmzr4UWYqRqdQLjs6xtNPUrIodGV1IuGUgg/ARpgS1bhbBp9VyqyhkpZTHILcvMeR360UHvgqfEZfvqf8+DvgqfEZfvqf8+GWDFXfpeayYAlNRvPOiM7UUgVVLMeep9ABcnw+wY5R7yVDAMKGUgi4PPU/Ai493jnvL7TqfkJPNNiRsz2GL5Nf6Bhu+S4b3UwBRu+Cp8Rl++p/wA+DvgqfEZfvqf8+GWDC9+l5qYAqzvFtqd4kRqaaFXqIVZxNHcBp1Uj1t8+oNtO3ETfqZNnxxyJBPMrsVJNZUqFa11v0mNm6Q+EDtw33r2pSRQlawoyNwjYZi5GoCpxOo48B24xbb9fFPLmhp46eNT0FUdI3FryG9r9ijQeXji9lY7CS7VdLhvDZKyYBo8IPiO1t8+fJMajfmY3yosY6vX6xyPhJnA/DGobp7AElHDJUGcyyJna09SoGY5lGXndLKQMZDsbYEs8sC81JzU0oUSZTkKg3ks3DwQ3G1+q+Nk7xqHxWD7OIyrLPeZrVxmGjic2Oktle5uT8NdrKJurvDUmipz3LNLeJfXDNDdtPCOZ82vl1xz/AMw9LtT5Oky2kqKVTdHKNYGTUZgRfFgpqZY0WNFCooCqoFgANAAMZoB6/L8Zr/zM2KxWSWJ5LkwU4lkDL2urX/mMv7KP+bo/S4P8xl/ZR/zdH6XFbtgtiv8AUJOvwun+jj/v8vurKnKEGIAhQkmwAq6O5J0AA53EmHe6ZpHiFFLnjy5xztPpnF11z9gxRdrD1iT4hxeNle3634IPNtiwVkhaXdbeq59VSiB4be6ld8FT4jL99T/nwd8FT4jL99T/AJ8MsGE79LzWbAEt9X6nxGX76n/PhXu3s2J9nxVMpqWYw53InqSx0JNlWTU+QfRizYzjfKo2bRgxx0tPLUn3AHRS/upCOHxRqfJxxdFWuJ8YunZA6VwZGLk7BdVVygbOA9ai2hJ2Hn5lH1tPf8MTdy9rJtCeSMU80ccaBi/dtUxuWsotmA1sx4+5xlIso6hc6cALk3sB1DsGNR5OtzKeSjE88McjyuSpYXIQdFRfs0LfThhWEG5GS9FxPhNPRUwdc9obakZbnQD+E/2fWS09TVxRQzTxq8ZW84OS8CkqOdfNqelpprh1snb7SzPBJA8LpGsnSaNgVZmUWKsetDj5szY8NOCsEaRhjdgotc2tc/QAMRqH9Jy/M4/PzYMNU6SWw0XmC2wXz9Zy/NIvPzYbYU/rOX5pF5+bC7lB3rkoII5IkR2knWKzZ7DMDrZAWJuOAGMlQ0unICZuis+IW0tiQzxNDJGpjY3ItbpE3zAjg19c3G+MwPLNUGOArTw85JLNGy+vNbmghBEajnBfMdCL6XxM2lyo1kJc9z07LBTxTzAtKjWlIFlDDQgsNGF8Du0gKOLdKd5uTiopiXhDTw9qj1xR+8g8L4V+oYrezdqywMWgleM31yMQL/vLwJ+EYua8s0jVop0hieNqgRqPXRKUIuXsRk0HVfj5NcL5t9I6oxVNXs+nNLUtKsciE90DmlJ6R010A44sEMm46/hehg4+7B2dUwSN89fv/vzRTcqFcgsWik8rx6/+pUfhhjsTlHrJ6qniYwhHlCsFjNyD5SxtinvURqiTS0gjSenkmpxHUSn2M8JA17X7R5MSdwtvU0+0aKOOBw7XaQtK5CuucqFFgGGUKdesnsxOweATbL4KTVvC3xuDISHEG3IHb930W2by+06n5CTzTYkbL9hi+TX+kYj7y+06n5CTzTYkbM9hi+TX+gYyfsXn91jVRv3XLJIoqXsJHA6MZsOcNhfL1DTEOq3yrpPCqpgOxcq/iqg/jjv2/tWOLacsLUlNzCVccbuVnGk3SZmkEuVSLkgZdfoxH2DtHnVmlNDTZIo5mDGCdoyYkYqOcMxW5IGlsbOxd7XpuvRR8T4exgBpwXC3LMpfR0UtQ9okkmkOhK3Y/wDcx4f9xxft1uSokiSttbiIFN/vHH9K/SerCaHlTqoKaYczRhlpYqmLmlcRgSuilHTN4XT4gjh14kbN5Vq2ZRGqUwklqxTxTOrog6GZ88ZcsG8Gw8p42wDBJqP7VFXx2advZxgMbyb6+llrqIAAAAABYAcABwAGPuMnpOVCsnaKkjWljqWqJYmmfNzBEIBvGM1yTmtxP46LpOXKdBTO8MWR4357KGN2R2RTGc2iE5eN/da4r7rIeuuS4eILasZoZ4ecdJKZpSGkbOkpRrNVzALluAbZWNy3urYfcmW9U20KIzzqiuJWSyAgWW3USTfXCWLYtRJK0kUauhd0JMgWzLVzk6WNxZxw8uFDSzENwrocBeMZsOYTvZGwaGpTOiSCxsytLKGVrXswz9hB7CCMTu8mk/Zv97N+fHPdvd403OO7BpZcubL4KhL5VXrNszXY6m/AAAB1isuN8ig52Zwk2SMbk0nXETrezSSkaG+oLWPwHHzZXt+t+LB5tsPcItk+3634sHm2wQSQb9ZhISSc0n3438loZ0iSKNw8WfpFgQc5XqxXv84J/F4ftufwsMWze7cFa+VJTM8ZRCllVSCC2br+nCIcjKeNy/dx4Iw22+a7VHJw1sQFQxxdvbTX/wBDZVXbG/1ZUdEy80nvYQVv8LXL/URhZsXYM1W+WCMvr0n4IvbnfhfyanyY1eh5LqGO2ZHmI/aMSPpUWU/Vi009MsahEVVVdAqgAD4ANMAuC2O41DTtLaGINv8AuOv1+Z+CrO6vJ/DSITIFmldSrsyjKFIsyIp4Keu+p6+wWWlpVjRY0UKiAKqjgAOAGO7BhC4nVeckkdI4vebk7lfMKqH9Jy/M4/PzYa4VUP6Tl+Zx+fmxpo/ehVO0Xz9Zy/NIvPzY471bFp6inPdKGSOK8tgzKbopNwQRra/Xjl+s5fmkXn5sT66l5yJ472zoy37MykXt9OJUG05KDdF58ffnY9lC7MmGRmYMJ2V7va5LA3JIUden04m0++GwZWUzUdUDYAlnZxZdVB9duw+EYcL/AIcUtrWvfyQr6TEHaf8Ah0lAvT1SOeyRCn4qWGNvaU5yxH+ylsVd9kwbG2iW5kxyO03dBXM6yCQC2YKSGAsBw04YcUfJzQRS88lOocFiAS5UFxZsqE5RcHqGPNm8G6NZs2Qc9G8ZBukqk5SR1rIOv6ji/cn/AC4SRssFeTJEbATe7T4/vx5eI8uK5Kd+HFE4kIhw3Wnwcl+zkDBafRkKavIbK3hBbt0b+TEnZ/J/QwTLPFAqSKcysC2hyZOF/ek/WThpTbagkcRpLG7tGJQqsCTGSAHsOo3Fj5cTcYDJJuSnsEu3l9p1PyEnmmxI2Z7DF8mv9AxH3l9p1PyEnmmxI2Z7DF8mv9Awv7FN1n2+G2Ni0laTV02apOWUuIy1z7k3zWv0ezCSk303cVywpijMGBYxNwcFWv0jxBI+nE/lJ5JanaNd3RFLAic0qWcvmut76BT29uKpU/4ea0LdJ6Zzbhd116wCVt9OOhGIS0Ynm/8AKQ35LRN34thVCPBTCkImtnj1V2sbqMrEMbHWwxYarcahkMhemiYysHkuD0mW9mOvHpHUdp7ceatv8nlfRXaancIP+onSQeUst7fTbDfcrldq6Fgjsain643JzKP4bnUfAbj/AHwz6VxGKJ9/j9VA7mt9l3FoWhSnalhMUbFkS2gLeEQb3169eodmPsu41CyqhpYiqx82q2NgmfPa1/f9L4cd+wN56espxUwuDGfCvYFT1hx1EYa45xc8GxJT5KLs3ZUVOpSFFRWcuQOtmN2P0nGW7x0ysagm91icrZmFjzs50AI1uMa7jHd56e71R5uJ70breS94yamoOdAFPSstuo6Lr1Ysizvc8lbFk8WF9cvh9NVq2yGJp4idSYkuT8QYl4h7G9rw/JJ/QMTMUu1KqCMItk+3634sHm2w9wi2T7frfiwebbDN0PW4UKgcqlLLJsudIFkaQ5cqxhix9cF7Aa8MY8NibQ7lkj5iuyd1Qso5ufRRHIJLR5s9tRfWx07Rb0biob4cqVHs+6O3OzW9ijsSPjngv06+TGiCVwGBrb7pSBqsxr9izWpx3PtB40p5x63DUoRKWcxEqXJADFdSeGIm192dquWkaOoaRKeAlhz2e/RB5vKQrOBYMNTxPHXHDbPL1XykiERU6HhlXM30u2l/gAxWpeUraTEk1s+pvo1vqA4Y6LI5dSAkJC0SooaxqrOI9pmpariaKY5xEKYqpYSAHIp45ltodO2/ZS7OrBXo3NV4qe72MspL9zmlubKDfJa3AfR2Yj8ie+NZU17xT1EssfMM2VzfUMoBHX1nG4YxTSOidhIGnX4TAXXnDZWwNrA0yPFU81HOsxust+m6IwPXoEvbqBJ68b1RfpOX5nH5+bDXCqh/ScvzOPz82GhmMsouLKEWC+frOX5pF5+bDbCGreUbTk5tY2/0kd87stvX5rWsjX/DE7nqr9lT/fSegxnqh/ylM3RMMGF/PVX7Kn++k9Bg56q/ZU/30noMZ7IqVW0Mc0bRSorxsLMrAEEeUY85crfJ1Hs2RJIH9amLZY2PSQrYmx90uvE6jQa8ceg+eqv2VP8AfSegwh3n3YWqUyVVHTSmOM2JqJgQBdiBaIW+HGmmlMTvLkg4XWBcmm33pdpQugVs55oqzZQQ/RALWNtba2tpj09sza6TAgXV00kjfR0P7w7OxhcHqJxn8PIrs+oijmjE9OzokgCSZspKhvdA3tfj5MX2u2KsuVszLMgsky2Djt6rFSdShBU9mHqpI5HAjVBoIXzeX2nU/ISeabEjZnsMXya/0DCmv7qemmgeEPI0boHRlCNmQgNlY5l1Oq626icd1JXTpGiGklJVADZ4epQPf4zW8Nkyc4MLPVWbxSX7cH58HqrN4pL9uD8+EwlS6Zst9DwxkvKZyNxyo1VQqsUqgs8Q0RwNSV6lbycD5MaP6qzeKS/bg/PiFthpqiCSA0swEq5CeeiTQ6G7qzEC3GwJtfTFsTnRuuCgbFeUYa6REeNXZUktnUEgNlN1zDrsTpj1Xye7Xeq2fDUSOHaRdbLYKV6BXiSdVJJJ4nqFhikP/h4pigtUTLJbpEBCl+uykBrdl2vi58n+577Np3pzMJk5wuhylSAwFwRmI4i+nacbKqaKVnh1StBBVoxntdunPUCR4jFllSSI52YFSKifWwQ3FpPJwxbjSVXjEX8ufTY6KPZVTGmQVMRGZm1p/fuXP/W7WtjC2wGo+ata9zTdqZ0FOY4kQ6lEVSfgUD/jC6qrnppGeU5qZzfPbWE24PYaxn33FTe+husqlp6gMDJNG69arDlPk6XOH/bE5lvoeGFvY55pUK19RwxWVr1gqdozN4McUTn4Fhc/8YlJsaeG6U0sSxXuscsbvk/dRllWy9im9uA0sBQuVd5qainzujzV8kcYESOoCRqS2hdib8OPXi2JgccN9fVAlV7efl7lmpVjpozBM4Ime98vVaI8deNzqPxxR909x6vacpEK3APrkzk5VJ11biSewXOI1BuXWzW5qkqGB6xG4H2iAPxx6m3Wokio4USHmAIxeIjVWI6QbtN73PXxx0ZZGUzbRgXKQDFqqdu3yG0NOoM4apk6y5IS/kjB4fGJxbabcyhjFkpKYf8AiQ/iR5MOcGOW6Z7tSVZYKBSbAp4n5yKCGN7ZcyIqmxtcXAGmgxPwYMVkk6oowqof0nL8zj8/NhrhVQ/pOX5nH5+bGqj96ErtF8/WcvzSLz82G2FP6zl+aRefmw2wtV71yjdEYMGDGZMjEbafsMvybf0HEnEXa06JBI0rZIwhzt2C1j9P/OCNVF0bte06b5CPzS4Y4qG6lVNPSxmnqqdkRRHZ6aTOpVQLOBU2DWtw0PEaYdRQVgPSmpmF+qGRdOu3r5+vDuHiOahBbkQmuDBgxWojBj7hZ6mTeNS/Yg9HggKJlgwt9TJvG5fsQejwv2tHURGALVSeuTrG144OBVibet8eiMMG33QViwYWepk3jcv2IPR4nUsTKtmcyH3xCg/UoA/DCkIrtwYi7UruZhkmyNJzaFsiWzEKLkLc2vbGbf8AyGov2FV9Uf58WMie/wBkXQJAWp4+4qG7G80G2EeWIVUaxMEvnKAkjMbBG1sLce0Yd97yftKn7+X82AWYTZ2ql00xA2ttFIVBKl3JtHGoBd27F/5OgA1JAGOrveT9pU/fy/mwv2DSBK6rF2YosQVnZmYKyMzKGJuASL27cQAZnkop+zNmvn5+oIaYghVBJSJTboJ2nQZnIuT2Cww0wYMITdFGDBgwFEYMGDEURhVQ/pOX5nH5+bDXCqh/ScvzOPz82NdH70JXaJXNvJTJtGZ2mjCinSMtc2zxzy51va11uLjFmhmV1DKQysAVI1BBFwQewjC7ZXtGX49T5+XEbY+0o6fZtPLKwRFpork/JLYAcSSdABxxdWw2IfuUGG+Se4MZZBytv3WXeMiksVEaAGQdauxJAvpYqDYA9Z1xM2nyxLa1PTuze+lIVR9Cksfg0+HGLsyun+mVmIN7J1z5c/PT0WiTzqil3ZVVRdmYgADtJOgxjm/e/BrWEUJYUym/YZW6mI4hR1A8eJ6rJtub0VNXY1El1BuEQZYx5ct9SO1icN90+T6WrKyShoqfjc6O47EB1APvj9F+OGDQPVdym4dFw4CpriLj2Wam/wBT8hrdMOSjYkrTtVBmSFQU0PsrdhHAqvG/vrAcDjWMdNHRpFGsUahEQWVRwAGO7FbnXK87V1LqqZ0zha/XRRjOuW3aVZT0aS0srRx58s5XRrMOgQ3EC4INu0Y0XFP5Xowdj1V7aKpHwiRbYsgNpG35rI7RV3kH3tkqaeWmmZneAgozEklHvoSddGH1EY1LGA/4d/b1R2dz/wD6rjd66bJGzZgthfMyswHwqCCfoOLatgbKQEGnJd+E28fhUnztP6HxB74z41T/AMtUelxDrNsGWakXnon/ANUpyrDMh9jfXMzkfRbFTWEH8qXVzwYMGKUyCMeW9/NyJKfactNBE7hrywqisx5s3OgAvZbFfox6kxw5hc2fKM1suawva97X42vrbGmnnMJJCUi68n7q76VezJbwsQM3rkL3yN1HMvUfKLHHo7cffyDacOePoyL7JET0lPUfKp6m/wCcLOUXkwh2jGXQLHVgdGS1g1vcyW4j97iPg0x5+2PtWo2XW51BSaFysiHgQDZ0btB/sR1Y3FrKtt25OSZtXrnFdSVoKypdoZmWVYsrImYdBGDdempwx3d27HWU0VTF4Ei3t1g8GU+UG4wxxy823BCs1Sv1f/gVX3R/vg9X/wCBVfdH++GmDEuOSiV+r/8AAqvuj/fB6v8A8Cq+6P8AfDTBiXHJRK/V/wDgVX3R/vg9X/4FV90f74aYMS45KJX6v/wKr7o/3xF2JWc5tGY5JEtSRi0i5T7PNwF8N66sWKJ5WvljRna3GyqWNh8AxXqTbLrV90vS1KQywwxB2EWjNO9iwEhNvXV1APX2Y2Ugu+4CV2iabK9oy/HqfPy4o209zKqspKSSKdWRaaLLA4KgHmVuQ4uCxudWGnC+Lvstx3DLqPDqfPy45bq+0aX5tF5pcaq51mtT00z4ZBIzUab/AO1h9XsGoilWGSJo3d1RM+iks2UWkF1OvYb+TDjZ24E71rUcrxxlIVlZlzPozlAALLrp242t0B0IB1vr2g3H44Q7Q3RElWKtaiohfIsbCMx5WVHLAHMhOpOtjjmtc3cLuzf5BWyAYXBv8AZ+ed1Td2KTZ8U8N4ppGklmiSWYoUWSnJzdBdBcC66E6Hsw+XlRh5syGGYAUZqwDkuYxNzQ91xJ6Q8hxLreT2CSlamLzKGqHnDqyh1eRmLBTltazMuovY8cctpcn9PNmuZEDUQo7LlAEYcOCAV8K4t2eTD4ojrdcSSWSV2J5JPM5qMOVGlIZgJGRadJgygHNzr82kare+fPpbtBw72Ft01HOBoZIXjazK5jPHsZHZeogi9wcJJuS6kaSpkHOIalVDhSoCsjh1kQZei2ZQezjprhrsDdVKWSaUO8ks5UySOIwTkBy9GNFX3RJNrknU4R/ZW8OvX3VeadYzPl822ItnrT36dRINP3I7Mx+vIPpxpmPOfL3tQybTEXVBCq/S13P+4H0Yso2Y5R5ZqOOSsf+HTZZtVVJGhyxKfgu7a/SmNh2gTzbW5y9tObCl+PuQ2n14rPJRsYU2yqcAdKRedbymTpD/1yjFk2ol4mAXNfqzlL6+/Gows78cpKgFgkl5ff7S+xTfkxCri/PUmZqwjupdJlhC+A/Wqg3x3+preLt/PSf3xFqqMrNSExMn+qXU1LSe4f3B/3wRbq3qgrrgwYMZU6MGDBiKIxinL/ALoABNoRrYkiOe3Xp62x+rKT8XG14R787JFTs+phIveJivxlGZLf9wGL6eQxyApXC4WXf4et5DeehY6Ec9H8OiyD6sp+g423HmXkhoKldpU80cMrRhiruEbKFZSCS1rY9NYurWgS3G6DNFUd4t/u5q1KNYVdmiEgZ5ljHSkKBRdTc3x9j5Q0NTUwCJ7U6SMshIyytAAZkXTiuYX+nHTvHtyloq/uiRJ2nNGcxQplWBZbklWYXIbXS5t1YrklNseFw6JUtkGaeqTOcoq0I/1DHXpK97Bbrpe2A1jSB4TopdPNncqqTPSRiBw1RmzjMPWioYqG01LBCRw01xN3Z5QBWS08YhKc/StUAlgcoWYxZbW14Xv5cJBHs2nqtI6k5J4o3qBcxLMsBp40d738B9SBbMwucKZarZcUaurV8RpZDQrzcmVzeR5Cbg9JcwbX90aaYbs2HRp6v9lLlXbZm+xmqRSdzus6O4nUnoxRr4EmfLZg91ygfvdmLRiBTbFjjqJKlc3OSoiPc6WjvlsOo6nE/GR5aT4QmCV71e0ar5tL5psG1faMXx6bz8WDer2jVfNpfNNg2r7Ri+PTefix1OH+y5Vv1Sqo3apX2lMHp4WBpkcgourNPLmY6cTYXPkxZ4ogqhVACqAABwAAsAB8GFf6zl+aRefmw2xiqye1ITt0XyTgfgxjWwdkbSiiOValZpNntkPrxBmzm4m5wkJKF8G1gbj4MbNgxVHLgBFtUSLrJEpKzmqoUUe0I4TTRXWbnBKZRIOf5nnDmuYc2q2F7W1x1VmxaqZJYaZa+GlkqoBDzvPiRLxuJ26RLiPNkJJNsbBgxb3g8uskMKofJ7FVtUT1FUsqd0QxsI3z5UZXkjKgNoDZFcge/GL5gwYoe7EbohGPMXLTT5NsVH7wRvrjH9sencYF/iFp4+64JFkQyGIpJGGuy5WupI6gQxH0Y10JtLbmlfotj3KkDbOoyDcdzRD6o1B/EYm7aZRA5bmgNPZRdOPuh14xrkc3+qHlpdmAIIkEhZ7XZlCs4XjYWJ46nhjZ9qSFYyVMoNxrEiu3HqUgj8MUzRGOSxRBuFUu6YPfbJ+5P5sdfPRmelyNQk90r7BGVa2R+Jvw8mG3d8v7TaH8tF6PEWrqHaWmzNVECqTSaJEHgvwIQEnyYcddWQUrerf6DZ8ipMG6cTyKQRqUIAQDrZi2mOR3uk5zmO5JDUdzCo5oSRXsZuayZicuYeEdbdV8Sdt7nU9XKks6lykTxBTbLaUWY2tfMBwIOl8Gyt044JUmEkzvHTCmDSMpuivnBayi7X0v2fXiu8eEc0c0nouUjnYIphSTZqh8lNHniLSkBixvmsgXKblrY7doco8VO0SVEUkBkhkktKUUgxm2TjYljwINjpiUNwoBTQU6POnczFoZUcCRSc2bpZbG4YgjLgj3CgDRsZJ3aOGSLM7hiwmN5GYlb5rnS1gOzDXivpz+ymaTScrUYMAEBvPTrOM80EYCs5TLmkZQWuL2HUfIcTX5TKcSzwFW52CoSEpdbsJJBGHXtAJ1HEaduOcXJtCjRNFPVxNDTinVkeMExq5ezXjNySfJwGO2u5OqWVxI3OZxV91KwK3DnLdQcvgHIvR46ccEmFTNWhVtoOAwYMGMqZVjefk/grpTLKTfucxJopyEuHEik+6BFuyxOI1dydc6XDVUwjnEfdSBY7TNGAuYm10LBVuF00x08rNQ8dJG6SNHadcxVitwUcWuD22P0Yy1duTW0qJvolf82NDXuAGa69BweSuYXsc0WNrG99vVa7Vcn6vMx5+UU71C1D0wWPI0i5T4VswUlVJW/biDUck0LlmMsl2VwSAvu6k1F7douUv704y9tvzDjVTj/wAz/mx8O05pRk56okv7kPK34Ak8cOHP2J/panf47Kz25Ix8T6LZd/Nu9z0jmOdYp9DGOiSxDXK5SDoRcXtYeTFKoeVupT2WKKUeS6N/yv4DCLZm4lZMejTsgPF5bIOOt79M/Vhpu9ybzS1Lx1AywwvZ3W453gQI762KkXbq1A14JYAK6Om4ZTxubPIHu18N8rbAjIk3+yuvfKK7ZlXKsUkaiCVRny2YiFrlCDqAdL6a37MOtq+0Yvj03n4sde8VOsez6hEUKq0sgVQLAAQtYAY57V9oxfHpvPxY6FDbC6y8pLYuyXz9Zy/NIvPzYbYh7S3aEs3PiaoicxhDzTIAVVmYXDI3Wxx096jeO1v24fRYSajfI8uFkA4ALt2ptdIAhYSMXbKqxxu7E5Sx6KgngpN8Qu+pfF67+Un/AC46K/YkkE1PMHqqlY5GLIzwaXidQwBCa3a3hdfDDLvjPilT9dN6fDR0LbeM5qF/JRO+pfF67+Un/Ljrn3yiRS7w1iIOLNSzhRra5JXQYn98Z8UqfrpvT4Wby1slTSywJS1AaRcoJamAFyNb88f9sOaGO26mMqxYMLe9VvHa37cPosHeo3jtb9uH0WMvcJOYRxhMsULfvkjptoZpU9YqTrnHguf4i9fxhY/Di196jeO1v24fRYO9RvHa37cPosOyjmYbtIULgVk/JJuJVUO1ZO6YyoWnbK4uUbM6jovw4dRsfJjZKumEi5SWAPWrMp0/eUg4h96jeO1v24fRYO9RvHa37cPosPLSyyOxEhAOAXHvdj9/UfzE358LtrbLWJ6Uq0pvVIOnJI48BzoGYgfDhn3qN47W/bh9FjhLubmtmq6w5WzLdodCOBHrXHU4QUct8yjiCa4MLe9RvHa37cPosHeq3jtb9uH0WE7hJzCmMKFDvdzgzR0lbImZgHVI8rZWKki8gNrg8QMdnfK/iNf93F6XHRu89XTQLAaN3yM/T56DpAyswJ6Q1IIJ043wy9WarxCT76D82NQo4bb9fBDEVE75X8Rr/u4vS4kbJ26J3kj5qaJ4gpZZVUGz5spFmIPgnHP1ZqvEJPvoPzYW02w556qaeTuijDJGoEcsJzZM9yei3DMLcOJwj6JhFmXv5qBx3ViwYW96jeO1v24fRYO9RvHa37cPosUdwk5hHGFPmhVxZgrDsIBH1HEY7GgPGGH7tP7Y6e9RvHa37cPosHeo3jtb9uH0WCKGUaFTGF3jZEA4Qw/dp/bEmOJVFlAA7AAP9sL+9RvHa37cPosHeo3jtb9uH0WIaGU7qYwmWDC3vUbx2t+3D6LB3qN47W/bh9Fgdwk5hTGFLr6NZonia+WRGRrcbMpU2PbY4QU+zJHqu5XqZ2hiihlCkQ3JWdrAsIgbetLw14664ad6jeO1v24fRYk7K3dEErymWaV3RUJlZTZVZmAGVF62ONEFNJGczkgXAr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fi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12976"/>
            <a:ext cx="3960440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en-US" dirty="0" smtClean="0"/>
              <a:t>Emotional and Social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Self Esteem- </a:t>
            </a:r>
            <a:r>
              <a:rPr lang="en-US" dirty="0" smtClean="0"/>
              <a:t>providing praise, encouragement, recognition, and respect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Provide leadership and Direction- </a:t>
            </a:r>
            <a:r>
              <a:rPr lang="en-US" dirty="0" smtClean="0"/>
              <a:t>setting limits and rules together, provide positive guidance, participate in leisure activities, have fun, engage in family conferencing.</a:t>
            </a:r>
          </a:p>
          <a:p>
            <a:endParaRPr lang="en-US" dirty="0"/>
          </a:p>
        </p:txBody>
      </p:sp>
      <p:pic>
        <p:nvPicPr>
          <p:cNvPr id="24578" name="Picture 2" descr="http://t1.gstatic.com/images?q=tbn:ANd9GcQirtgjiR1ataJRw5n9cUoOj14UkycMYH32Dmugh_V5LydhDSH3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221088"/>
            <a:ext cx="3240360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and Social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Social support- </a:t>
            </a:r>
            <a:r>
              <a:rPr lang="en-US" dirty="0" smtClean="0"/>
              <a:t>supporting each other to get involved in extracurricular activities, share tasks, juggle schedules, provide privacy.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Communication and care- </a:t>
            </a:r>
            <a:r>
              <a:rPr lang="en-US" dirty="0" smtClean="0"/>
              <a:t>listening, family conferencing, handling disputes, respecting others, being aware of financial obligations, appreciation of caregiver</a:t>
            </a:r>
          </a:p>
          <a:p>
            <a:endParaRPr lang="en-US" dirty="0"/>
          </a:p>
        </p:txBody>
      </p:sp>
      <p:pic>
        <p:nvPicPr>
          <p:cNvPr id="25602" name="Picture 2" descr="http://t1.gstatic.com/images?q=tbn:ANd9GcRv0kKhulK3qSRvNYKHYuvnwf2-50t4aNM4HCnemumu8DeSK5y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93096"/>
            <a:ext cx="4248472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Any combination of two or more persons who are bound together over time by ties of mutual consent, birth and/or adoption /placement and who, together, assume responsibilities for some of the following:</a:t>
            </a:r>
          </a:p>
          <a:p>
            <a:endParaRPr lang="en-CA" dirty="0" smtClean="0"/>
          </a:p>
        </p:txBody>
      </p:sp>
      <p:pic>
        <p:nvPicPr>
          <p:cNvPr id="1026" name="Picture 2" descr="https://encrypted-tbn1.gstatic.com/images?q=tbn:ANd9GcS7rkPi4SouirRmopZElJmC6ol8k38QOO2kWv8yUx-DFSUUwT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6150" y="277201"/>
            <a:ext cx="2236010" cy="1135575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IQERUUEhQSEhUUFxcXGBcUGBgWFhcWFRcYFBYUGhkXGyYeGBkjGRYUHy8gJCcpLCwsGB4xNTAqNSYrLCkBCQoKDgwOGg8PGiwlHiQqLC4qMCwsLDUvLCwsLSwsKjYsKTQsLCksKi8vMC8sLzQtLCwsNCksKSopNC4vLDQ0MP/AABEIAOEA4QMBIgACEQEDEQH/xAAcAAEAAgIDAQAAAAAAAAAAAAAABAcFBgECAwj/xABGEAABAwEEBggDBgUCAwkAAAABAAIDEQQSITEFBkFRYXEHExQiMlKBkUKh0RUjYpKxwTNyguHwQ7NTc/E0NYOTorLCw9L/xAAbAQEAAgMBAQAAAAAAAAAAAAAABAUCAwYBB//EADgRAAIBAwEDCQcCBgMAAAAAAAABAgMEESEFEjEGE0FRYXGhsfAUIjKBkcHRouE0UnKCkvEVI0L/2gAMAwEAAhEDEQA/ALxREQBERAEREAREQBERAEREAREQBERAEREAREQBERAEREAREQBERAEREBH7fH5gnb4/MFiOyv8AK72KlNafI4VGPd+LAe1B80BN7fH5gnb4/MFA6t1W4OoKVF33Pr+67MY7CrXcRd21rX2QE7t8fmCduj8wUB0ZLgbj9mzccdmK5EWAFx2FNmd364oCd2+PzBcdvj8wUJ0RNaNeK1J7udRl7191y5hJPddQjY01QE3t0fmC47fH5gsc2BwFKOzx7p7www4bV69Xva41r8NKA0w9KICb26PzBO3R+YLFS2dxJIY4V4H1+a6izP8AK72QGW7fH5gnb4/MFCLDQ0Y4V/CczUn9vZcFjqghrqbruWH1QE/t8fmCduj8wUFrXYVa7ZhdyIzPr+66OiJdW47Ld+Gm7E12oDI9uj8wTt0fmChFm3q3Chr4c9gHLwn3XHU7mvAxwu5mtR8sPRATe3x+YLnt0fmCgPjcb3ddjlRpry5LhkJFO66gOIu545+yAyHbo/ME7dH5goIjO1rnHfdplUj9h7qPJZnVNGupXcUBlu3R+YLjt8fmCxkEDge8xxB4bsR/nFe1x2HdcMD8ORNcUBN7fH5gue3x+YLHsY4Ztccc7uyn1XcNNKXXE0oTdzwdjT1CAm9uj8wTt0fmCx8UNBix+3ZXOgrWnMrt1efcdjQ+HKmz9fdATe3x+YLlQ7p3O/8ALCIDJoiIAiIgCIiALha1rLr9Z7FVmM0o/wBNhHd/ndk3lieCrvSvSNbZybrxA3yxAA/ncC72otE68IaFtabIublbyWI9b+3T9i6C4Bde0N8zfcL54tNtklJMj3yVxN9znVP9RKjdWNzfYfRaHd9hbx5Naa1f0/ufSdVyvney6UmiNY5ZWGlO69zcN1AaLYtF9JlthPfc2du6QAO9HsAPuHLON1F8UR63J2tFZpyT8PyvEuZFqegOkey2khryYJDhdkIuk7A14wPI0PBbYpMZKSyihr29WhLdqxaYRFrmsGvdlsdWucZJR/px0JB3OPhZ6mvApKSissxo0alaW5TTb7DY1xVU/pXpStcuEVyzt/CA9/5nins3ZmtbtemrRKayTTPz8T3bc8K0+SjSuorgi/o8na8lmpJR8X+PE+gTO3zN9wuzXg5UPJfNxYNw9gvWC0Oj8DnMxr3CW47+6QsPa+zxJT5NaaVf0/ufRtVyqQ0Zr/boCPvjK3a2Xvg/1eMfmW/at9JUFpIZKOokNAKmsbjwdhQ12OA4ErdC4hLTgVV1sW5t1vY3l2fjibiiIpBTBERAEREAREQBERAEREAVea/a/GMus1mdR4wkkHw742fi3u2ZDGt3Oa/az9is9GGkstWs3tFO9J/SCKcS1Uq51TU4k444nHaSczxUO4rY92J0+xNmKr/31VouC631933DnEmpxJxxxxOJK4RFXnaBd4onPcGtBc4mgDQSSTkABiSuitjox1YbFCLS8VklHcr8EZyI4uzJ3XRvrtp03Ulgg397Gzpc49XwS62YHRHRPPIA6eRsA8oAkf643Rt82xZ49Edl/wCLafeKnt1S3pFYK3gug4irtm8qSzv47EVDprostMLS6FzbQ0DFoFyTjRtSHcgRlkcl4aqa+zWIiOW9JCDS6fHHTA3K40FPAd2FMlcqrjpR1Xbd7XGKOBAlpkQ6jWycwaNJ2gjctNSjzfv0yzs9pK8fs14k88H2+uox2t/SQ+YmKyl0cWRkFWyP5bWN9nHhktFC97FYZJ3tjia573ZNbnx4ADaTgFv2iuiJxaDaJrpPwRAGnN78D6N9So+J1nkvecs9mU1DOPFvv9YK6RWpJ0QWendnnB4iMivIMH6rUNZNQrTYgX4SxDORgpd/naSS3mCRxC8lRnFZaMrfa1rXluRlr26GtIiLSWgREQG+6i6/uiIgtTi6M0DJHEkxnINcTmzj8PLw2qF82q2ejPWkzxmzymskQq0k4ujrTHeWkgV3FvFTret/4l8jkNt7MUV7RSX9S+/5+vWbyiIpxyQREQBERAEREARFA09b+os00u2ON7hzAJGfGi8bwsmUIuclFcWU3rzpntVtkcPBGeqZyYSCeRfePKiwCf5/dFTSe88s+qUaUaNONOPBLARFyAvDY2kss6uyPI/oV9E6MiayGNrDVjWMDTvaGgNPtRfPBb6q6OjzTzbTZGMr95ABG8baAUY/kWj3DhsUu1eJNM5nlDBzowqR4J6/P14m0oiKwOLCxOtbAbFaQaU6iXPGlI3EH0IB9FllpfSfp9sFlMId35wQQMxEP4h9fBxvHcaa6jSi2yXZUpVbiEYccok9HurbbNZmyOaOumAe47WtOLYxuAFCd5J4La15WZzSxpb4SAW7O6Rh8qL1WUIqKSRruK0q1WVSfFsLq9gIocQd67IsjQUfr3q8LHaiGCkcgvsGxoqQ5n9Jp6OatdVjdMJF6zD4qS/lrH+6rlVFaKjNpH0vZlaVa0hOfHHk8BERaixCn6C0sbLaI5hX7t1XAZlhwePVpPrRQEXqeHkwnBTi4y4PQ+kI5A4Ag1BFQd4ORXZa7qBbjNYIScSwGM/+GSwZcA1bErmL3kmfK69J0qkqb6G19AiIsjUEREAREQBaz0jOI0dNTb1Y9HTRg/Kq2Zax0kf93S84f9+Na6vwPuJlj/FUv6o+aKUqiBFTn1AICiL08aydgVN0TpaWyyiWF1149Q4HNrhtafocwoCl6M0ZNaXiOFjpHHGgyAyqScGjiVlFvJFrUoqLbxjpzwx66y0ND9KdmkAE4dA7aaF8Z5FovD1A5nNZo682ACvaofzY+2a02xdFRaAbRLQn4YgCORe8Z/0hZSDovsjqgvtIP/NGX5FYJ1scEcZVp7M39JSXdw8f3GnOlWCMEWZpmfsc4FkYJGBxF53IAZZhVxpCW0WmR0soe97tpFMBkAMKNGwD6rIvs0LJHmC8WXiGOeQXFowvVAAAdQnAZEVKUR0ZVPjf0ENpUbNtWlP+6WrfyWMG+dHOs4libZpatmhbQB2BfGPCRXa0UB5A7cN1VHg5EEgtNQWmjmkZOaRi08QstYulC1Wc3JmxzhppeNY3kZg1FWkkEbPdZuXNJKXDrIsbd39SUqCxLi45+rT7+h8MrGei2l5Wi0tjaXvcGtaKlzjQADMkquJ+mBxHcs7Q78UtR7NYD81qmndarTbP4z+6DUMaLrARkabTxJPosZXEUtDbR2NXlLFTRd6f0wNcNYe3Wl0gqGNAZGDncBJqRvcST7DYsIuzguqrZNt5Z3lvCEKahDRJBERYm8IiIC2uiR5NjkB2TupyMcTv1JW8LReiP/skv/PP+zCt6VvR+BHzTan8XU7wiItpXBERAEREAWD12snW2C0NAJPVlwAFallJB82rOLrLGHAgioIoRvBzC8kspo2UanN1IzXQ0/ofOBXCl6W0cbPPJC7ON7m8wPCfVt0+qiKleh9WjJSipLgwiIvDIkaPsD55GxRi895o0caE47gACfRWRq5pyCwtY1jKQGjJ3uaWWiC0ite0MqaMIoARg2hxINRgujPQ0dofaOsaJGiG5dOFetca0IxaaR0qN6j6UY5sxa/rbzBQdeG9eGVwY6Rteua2ndkqQQ7OtQrC1gsbxxPKC7lKrzCfurGe1vXyLTselm2iW0Q0p1Jj71ahwljEjXDdjUeldq6zA3TTA0c33BH64+irnVfTvYpr1CY3tDXtbnRpqxzRtLauFNzjTIBWJBpGKcX4Xtka7OhyIwIcM2nLAgFTDmSooB3G7KNaKbiAARzBBHovRbhrDqY9znTWYB94kviqAb217CcDezLSRiSQcSFq0lhlaaOinadxilr8mY+iA8FuOp+jI32e/JFE4mR5DnMa511pDRi4VoC00WG0bqnPM4X2vgZmXPF15G5rDiDxcBTOhVhWKzMiY0NADWC6xuwBuFeQ3rxrJ7GTjqmeMui4Q2skcZFK3SxpJptNRgtF0vYLHaIYHwwdVaLUxsjI4iGhjXi86SWouhgAONAcDTI0yutmt8Rjkhif1j3gse9uLWg4OAdkX0qKCt2uNKUWhucKHutptByoNhrhSmGOxeOMXxRtp3FWm8wk18yJa7NcPiD2uLrrm3i1zWuLbzXFovCoOI3KMSt9k1YfabDJK5s/WMa2RjpaMY5rWkuihhB+7jDSQCQC4hpyWhKtrw3JY6Dvdj3XtNHefxJ4fmvXYERFHLkIi7RxlxDWiriQGje4mjR6kgL084FxdF9kuWBrqU6ySR/zuA8cGBbcoeh9HizwRxDKNjW4baChPqan1UxXEI7sUj5bd1eerzqdbYREWZGCIiAIiIAiIgKx6WNAUcy1NydSOTg4V6t3qKtPJirtfROkbAyeJ8UgvMe0tI4HaNxGYOwgKhtPaEksc7opMxi11KB7T4Xjn8iCNirrmnuveXSdxsG+VWlzEn70eHav28sGPREUQ6QsXoel79pbh4Yncc5AfTL3VgaU0NDam3ZmB4GRxDmne1woWniCqc1D04LJbGOcQGSAxvJ2BxBa7hRzW47i5XgFZ20swx1HAbeouF05vhJLwWCtNN6hTQ96GtoZuoBK30FGyDlQ8Dsg6E0O6jrXIJY4YWlxc2/HLKRgI2XaPu1zOGNAPiItlcEKSURWeg9N6VJNyNzw4nCWOgGZuh7nRkgDCpqTRSJ+kC1xucx8dnDmGjgC51CMxVryK45VzqM1kdbbHec1pjt0wAIu2Z7WszFC+rgSaYDPatR0gyJj2NbZJ4QPFHJK+89ru60NoDdx2tJrS7twAzc+ndJyBsjII7rwCDGBLgRhlKSPZQJoZ9IWci9MZ4MHRPDo2TRvqWuDCGtD/EMsbtDmCpWiNHNbK0ssukrMS4VIkbcrXN4c+pbmDhWhW9ICodE6AntLqRsNGmjnPqxjCM2kkVqMroBI20zW+6B1OhhIJ+/lGNSAGtO9jK0H8xq7jsWwFtTTE8M17w2Z1QSKAe/yQHs2HuXXY1FDyOz5r5zIphuw9sF9Baf0i2z2aWVxoGMJHFxFGgcS4geq+fQP85YKBdvVI7Dk1F7tSXRp4Z/IREUI6wLcejHQPX2nrneCDHnI4G4PQVd+RatYLC+eRsUbbz3mgH7ncAKknYAVe+ruhGWOzshbjdFXOyvPOLnHmfYADYpNvT3pZfBFDtu+VCjzcfil4Lp/H+jJoiKzOBCIiAIiIAiIgCIiALXtctVW26GgoJWVMbuJzY78JoOWB2LYUWMoqSwzbRrTozVSDw0fOVpszo3uY9pa5po5pzBGwryVya9alC2s6yIATsFBsEjR8BOw7j6ZHCnpYnMcWuBa5pIIIoQRgQRsKq6tJ03g+i7Pv4XlPeWklxXroOitPow1qfM02WTExtvMcTiWAht01zu1bQ7qbqmrFtXRnaLmkGDzslZ/6RJ/9aUZOM0Y7WoRrWs8rVLK7MF0JVFVOt+tVqi0m5kcrmsidEAwGjSHMje68MnVLyMdlFZVKiprLOEsrOd3Nwg0sLOvrtJuvulT172NNqjexrACye5GQW363GipxcRmPDmFp7ZC+t4kk5lxLidmJcST6rbekKOlsBp4oWepbJKD8nNWoyQEVc0EhoqSBUNFQ2ppkKkBbCEZCxaTMRF99qIFKCK0OZTmH3gRww24K09ESm0RRy0LA9rX0JBIvAOAqMMiMVS9pmq07wHe9CrltNs7DYL9291MQo3KpADQK7BWi8bwssyhBzkox4vQzDIw0UAouy1nUjWx1vZIXsDHRuA7pJaQ4VBxxBwPyWZ01ajFZ5ZBgWRvcObWFw+YC8U047yN1S3nSq8zNe9nH1Kt6Q9cha3iGF1YWGpcMpHjIg7WDZvOOwFaYuGjAcgPYUXKqJzc3ln0u2toW1NU4cF4hctaSaDEnAAYkk4AADMrgK1Oj/UXqaWi0N+8/wBNh/0wfid+MjZ8I4nD2nTc3hGq+vadnT358ehdbJ2oGp3ZI+tlH38gxH/DYcQz+bAFx5DZjuCIraEVBYR84uLidxUdSb1YREWRoCIiAIiIAiIgCIiAIiIAtT101GZbWmSOjJwMDkJAMmv/AGdmOIwW2IsZRUlhm+hXqW81UpvDR85Wmyvie5j2ua9poWkUIPH/ACiyupdrEdvsxwxkDaVFfvGuj/8Amrm0lq7ZrS9j5oY5HM8JcK4HYRk4cDUKTZtHRRACOONgGQY1rQOQAUNWrUs5Omq8oIVKLg6by009dNdNCQFUuu1kA0xHh/EdZS7jV4jPyYFbaq/W22R/akczSJBAGB4ac3xve64DlUVFccMsxRb60XJJLrKfZdxGhVlKTwt1k7pLZ99Ad8cg9nxn91E1RaDDbw7EGzsrypaf7qHrJrGba6MmMRdWHDx3yb93PuClLu85rroG0FsVu42KU+rLwH+4VvKowbLLeoNrrg9Xlrf1Kt3XKO9YLSM/uZD6hpcP0VVtddeDStx7XUyrceHUrQ0rdpWi261dIAnikikgczrGPZeY8PALmloJBDTSp2ArGSymjbQnuVIyfQ0znohiHUzu2mUD0bG0j/3lbFry8jR9ppmYyPzUb+6xHRVDdsbq4O6114YYG6wDL8NDyK2+02VkrSyRrXtObXgOaduIOBxWqnF81gsb2vH291eKUk+9LHA+c3LljC4gAEkmgAFSScgAMSeCuu19HVgkr9yGE7Y3OZ8gbvyTVrUSCwvc9pdK84Nc+lWN3CgAqdrqVyHOL7LPJ0b5Q2+42k89CfT89TE6jdH4guz2kAy5sYcRFuJ3yfJuzHFb2iKdCCgsI4+5uqlzUdSo9fLuCIizIwREQBERAEREAREQBERAEREAREQBERAajrfrVa7CbzbPHJDskvuwyFHgN7prXGtDhjXBVaNLDyHbk4bST8QrtV/SRhwIIBBBBBxBBzBG0Kuta+i+tZLHQHMwk0Bx+Ak0b/KcNxCjVFVWsGXthOwqpU7mGH/NlpPv108u40b7XHkd+Yf/AJWU0XrPZ4WTB0M0vXxGI9+Nl1jr14NpXE1BqfKMMDXXJoXMcWvaWuaaFrgQQdxBxBXRRPaKnX5HSrYdjxUP1S/JmJNKRUw65zvxCNo44tef0Xj9rjyO/M36LGrkCv6epyHNPaanX5Hn/BWX8r/yl+TZdAa9y2MvuMY5jyCWuJwcBS8CBmRQEU2DjXe9V9d57c4BtlowGj5OsNxvAVjq534R60Wu6qdGL5KSWsGNmYirR7sPiI8A4eLkrOs1lZEwMja1jWiga0AADgApNJVXrJ6FBtKps+muboQTlwzl4Xjq/TyeqIilnOhERAEREAREQBERAEREAREQBERAEREAREQBERAEREBg9Y9ULPbh94LrwKNkbQPHA+ZtcaH5KptZNTrRYSS9t+KuErPBwvbWHgcNxKvVdZIw4EEAgihBxBBzB3haKlCM9ekt7Ha1a093jHqf2fR5FCaC1ZtFtdSFmANHPdgxvM7/AMIqeCtjVjUSCxUf/Fmp/EcMt9xvwbtp4rYLNZWRNDI2tY1ooGtAAA3ADJeq8p0Iw1erM7/bFa6zGPux6uvvfpBERSClCIiAIiIAiIgCIiAIiIAiIgCLDfacm8ey9+0yeZu/LMYY/NAZJFixbX1AvCpp8O/L9lyLVIcA5tTj4dlaIDJosY60y3gKjZjdyrlVO0S0Bq3G7s830QGTRYx1rkFakbaUbWtBWvLEI61SAkXmkjYB/dAZNFiW2+SlajE0GGZ/whegtMprQtNK7Noph80BkkWIk0hI0kVGHBdRpOTePZAZlFjTaZADVzRThsxofkVx2x9bt5tf5eFUBk0WNbapCaBzdh8Ow5fqF1da5QaVHOnC9TmgMoixpnlBzbnTLhWvLP2K69rk2kVxwu7jSvugMoixbrZIK95ppuHzzyXDbbIad5tXZCnGiAyqLGNtMhxDmkcqbaf3Xk7SMgJFRhhkgMwixMVukdgCK8uNF3Nrk8zcictg2oDJosWy2POTm508PCv6Bdm2mQit5tKVy5+2SAySLFstUp3bcKY4AH912NolxxbgQMt//Ue6AySLG9rf52flK4QHt9ks3u9x9F2Gjmja7KmYyzpkpaICL9ntwxdhxGz0QaPAwvO9xz3b1KRARPs1uGLsMsf7LkWAeZ/v/bgFKRARewDzP9xy3IbAPM73H0UpEBF+z273Y8Ry3Lk2EeZ/uPopKICGdFsO13uPouPslm93uPopqICKNHje7ZtGzLYh0e3e7DiOW5SkQEUaPFKXnYcR9Fx9mtrWrq5ZjluUtEBF7APM/wB/XdxK57APM/3H0UlEBFNgG92PL6J9njzO35jnuUpEBFNgB+J/uPpxK6nRbDtd7j6KYiAht0W0YguHr/Zdho8CmLsOI+ilIgIn2c3e7OuYz9lz9njzO9xy3cSpSICI3RrRkXD1HDhwC57APM/3/spSICP2T8b/AHH0RSEQBERAEREAREQBERAEREAREQBERAEREAREQBERAEREAREQBERAEREAREQ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30" name="AutoShape 6" descr="data:image/jpeg;base64,/9j/4AAQSkZJRgABAQAAAQABAAD/2wCEAAkGBhIQERQUEhQSFRQWGBQVFRYWFRgUGxQWFRQVFBcYFxcXGyYeGBolGhQWHzAgIycpLC4sFR4xNTAqNSYrLCkBCQoKDgwOGQ8PGiwhHSQsNSovMi01LCwsMyoxLDUtLik0LSwpKSwqLCktLikwNikpKSwvKiwqKS0pLCwsLCwpKf/AABEIAIQAhAMBIgACEQEDEQH/xAAcAAEAAgIDAQAAAAAAAAAAAAAABgcEBQECAwj/xABHEAABAwIEAgUHBQwLAAAAAAABAAIDBBEFBhIhMUEHE1FhcSIygZGhscEUI0JS0RUzNGJydJKUorO08BY1Q1RVY3OCg7LS/8QAGgEBAAIDAQAAAAAAAAAAAAAAAAMEAgUGAf/EACYRAQACAgEEAAYDAAAAAAAAAAABAgMRBAUSITETFXGh0fFBYWL/2gAMAwEAAhEDEQA/ALxREQEREBERAREQEREBERAREQEREBERAREQERcOcBuUHK8nT8gLnu+1dN39zfaVFc958ZhjGtY0PmfctbewAG2p1u/lzXkzERuUmLFbLaKUjcpXZ54kDw+1dTAObnH0lVPgHTHM6UNq2R9W421MuCy/Mgk3C5zH0wStlc2kZGY2m2t93F9uYAIsFH8amt7XvlfJ7u3t/C1TSt7T6yuphcPNefTv71E8h59biIcx7RHMwXc0G4c3hqbffjxHepfdSRMTG4UcuK2K00vGpefy17PPbcdrfsWTDUNeLtIPw8V5XWJPS2Oph0u7ufiOa9RtqiwaHEdZ0u8l45do7Qs5AREQEREBERBwVj31n8Ue0rmrk4NHF3u5rk+SLBAe9Un0wwOFex7vNdE0NPe0nUPWb+lXQtTmTLMNfF1co4bscPOY7tB/m6jyV7q6XeDyI4+aL2jw+f2NBR7QFsMyZbmw6XRLu030SDg8fA9y0ksxcbBa6azE6l39ORjyUi1PO016I6dzsQLm30sjfrPLyrAD1+5XYvnPLmMz0MokhcRuNbb7PHYR8V7ZjzHUVsrnve9rbnQxriGsHIWHE96sY8sUrpz3M6Xm5Ofv9Rp9DIqs6J83TPldSTPc8aS6JzjcjTxbc8Rbf0K01bpaLRuHOcnj24+ScdmFX0moam7OG4I5FZeF1/Wt32e3Zw7+0dxXJC1E8nyeZsn0T5L/AAPP0Hf1rJXSNFwFygIiICIuHHZBhMdqkceTdh8VGM94tVxyUcNHJHHJUSujL5GawA2Mv4ehSPDjdpPaSfaoJ0kUVVJXYb1FQ2K8sjWXjD9EnVOJed/K8na3pQZn3Ix7+/UX6sV757ze/DYqQktL5Z4opDbYs/tSBy+F1j/0bxr/ABSL9Ub/AOlpukPC3V1S2mJ1mnoKicm1rzOs1hty3YT6UE7zNgEddTvhfbcXY76jx5rh/PAqm+kvJ/3LhpZI/KBAikPbLu8nwIv+irjynifymippvrxRk/laQHe0FaPOkYmr8LgcA5plnmc0i4IihI3Hi9YWpFva1h5eXD4rPhSbcQZ1fWcre3s8V0oK0yR3cLG5BHgpd0g9F7qSR1TT70lw8x7kxPOx8WX9V1j9FeTmV807pj81E9pLBxeXi4ueTdlUnD51DpqdWma1zWnVfWv717deiiSX7o0zy3yJPlLA63ExsubeFwrbzhjk9C2Koa0PpmOtVAAl7Y3WAkYexp4jsUByUwNqMMAFgJsXAHYA8AK3pYWvaWuALXAggi4IOxB7Qrla9sactnz2zX7rNNmHNUVJSfKAes1hoha3czPf97aztvf1LzhhnfRs+VBnXlt5AwWa0nfSN+QsD4KJ5Pyu1uJ1Eb5HyQ0Bb8kiduIjUAyE95buBfgFYlWPJKyQGXqvrKdhPEXYfFuy2SjmUJfv7PqyXHpAKkaAiIgLpN5p8Cu66vGxQarCX3j9ajucfw7CfzmX+Het1hEli9nY4+9aXOP4dhP5zL/DvQS5Q3KjevxHE5zuA+Kkb4Qsu/8Aaf7FLqicMY554NBcfBoJPuUW6LYD9z2Su86okmqHf8sjiPZZB06MHaKaamPGlqZ4f9mvWz9l4Sp+cx6EcoKOV/gZZQz3BcYL8xjVdFwFRFBVN73NvE/4LnAvnMZxF/KOOlgH6LpD7wgllTTNkY5jwC1wLXA8wRYhQ3L1GylxiqgjGlj6WlewD/LLoj8FNlU/Srjc1DiFPLTuDZJaaSIm17ASh1xfmvJmI8ykx1tktFI/mXhk78Jw3/Xxj/urfXzNlzNdRTywPuH9Wasxgjg+YeUT2772UmwXpMrYqhrppTLG5wD2kDYE2JbYbEfBRzlrE6XsfTc16zaPULEyx/WuK+NJ+6cpRVnySotlc3xXFfGk/cuUgxeoDGE9yla1r8muvLUn8Zo9TVK1FcgxkxPefpvcfRw+ClSAiIgIiIIzXO6iqv8ARf71qs3OvW4T+cSfw71JcxYd1sRt5zdwtBh3VVDoTMPnadxczcjS4tLCbc9iUHn0rtBwqouXg+QGaHFpL3ODWg24i7txzURzJlGhwuljL5a50hAayNlU9gLg0avyWg+9WdiuERVbGsmbqa17JALkeVG7U29uIvyUE6ZcEkljhnYC5sWsPA+iHWIdbsuLFYXmYrMwtcTHTJmrW/pBMuZnho6+Co01AGmaKTXM6fU1zbsDdQBB1Dw3W/yL0lxtrKozRlraqo1a9V+rs1sbQRbcbce9QR8bXN35bjxC8aSlFtvH0lVYzzp0dujY5v49S+oJ6yNltb2Nvw1OAv4XO6rbppwUzGhfGLydc6EDt6xmoD1s9qrnF62WpfrmeXusGgnkALC3YrO6NIhX0LWVOp4pqhr4XaiCCwB7d+YBJHgVNXLF57Ws5PTr8KsZd7mJUpSu0ujB2IdKCOw8FOMl5MlxCZryNNOxwL3n6VjfS3tPuU6zJ0O0lSYTGDHpkc6WxN3tkcXu3+tfh3HuWVF0P4ay2ltQLcAKiS3G/C6fBibbl58ztTDNKx5n9PXLO2K4r40n7krnOGImwjb5ziGj0rY1cMFK6aZotJNo6w3J1dW3S3w2Wjy3RurKnrneY3zftU7TJpl+h6mBjOwBbJcAWXKAiIgIiIOCohmTBnRP66H0gKYLq9gIseCCL4NmFsgs7Z3MLdhwcORB4jtUex7KRuZIdjxsFqKbMMsB0yg7c0Gjzx0Yu66N9G2zZXhj2coy76Y7G8bharN3RtJQM62FxliAHWbeUw8zYcW+5WdSZojeOKzjikTwQS0gggg8weShnDWdtph6pnx9vncR91FZXyzNiUmiPyWNt1khGzR8XdyvXAMCiooGwxA6W7kni5x4uPeVhYLBTUUXVQ2a27ncdyXG+59i9ajMcbea9x44p9WPO59+Vb/MNuXLW4njLImm5CjWJZzvszc9g3WDQ4JUVrrvuGdn2lSta6vllxCXS2+i+57e4KxsIwttPGGNHiumD4KymaA0C/atigIiICIiAiIgIiICwK/BYph5TRftWeiCF12QATeN3wWrkyfVN4Od67qyEQVmMq1Z+k72LJp8gSv++OPpPwCsNEEcwzJUMXEXPsUgihDRZoAC7o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2" name="Picture 8" descr="https://encrypted-tbn2.gstatic.com/images?q=tbn:ANd9GcQN5U1BVvQz_IU0EtKenDg7qtpyaSb0Qx9GKK4agATJSl15iR9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789040"/>
            <a:ext cx="2592287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Families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1.	</a:t>
            </a:r>
            <a:r>
              <a:rPr lang="en-CA" b="1" dirty="0" smtClean="0">
                <a:solidFill>
                  <a:srgbClr val="FF0000"/>
                </a:solidFill>
              </a:rPr>
              <a:t>Nuclear</a:t>
            </a:r>
            <a:r>
              <a:rPr lang="en-CA" dirty="0" smtClean="0"/>
              <a:t> – 2 parents and 1 or more biological or adopted children, living together</a:t>
            </a:r>
          </a:p>
          <a:p>
            <a:r>
              <a:rPr lang="en-CA" dirty="0" smtClean="0"/>
              <a:t>2.	</a:t>
            </a:r>
            <a:r>
              <a:rPr lang="en-CA" b="1" dirty="0" smtClean="0">
                <a:solidFill>
                  <a:srgbClr val="FF0000"/>
                </a:solidFill>
              </a:rPr>
              <a:t>Extended -  </a:t>
            </a:r>
            <a:r>
              <a:rPr lang="en-CA" b="1" dirty="0" smtClean="0"/>
              <a:t>p</a:t>
            </a:r>
            <a:r>
              <a:rPr lang="en-CA" dirty="0" smtClean="0"/>
              <a:t>arents, children, aunts, uncles, grandparents and other blood relatives living together or not</a:t>
            </a:r>
          </a:p>
          <a:p>
            <a:r>
              <a:rPr lang="en-CA" dirty="0" smtClean="0"/>
              <a:t>3. 	</a:t>
            </a:r>
            <a:r>
              <a:rPr lang="en-CA" b="1" dirty="0" smtClean="0">
                <a:solidFill>
                  <a:srgbClr val="C00000"/>
                </a:solidFill>
              </a:rPr>
              <a:t>Blended</a:t>
            </a:r>
            <a:r>
              <a:rPr lang="en-CA" dirty="0" smtClean="0"/>
              <a:t> or </a:t>
            </a:r>
            <a:r>
              <a:rPr lang="en-CA" b="1" dirty="0" smtClean="0">
                <a:solidFill>
                  <a:srgbClr val="C00000"/>
                </a:solidFill>
              </a:rPr>
              <a:t>recombined</a:t>
            </a:r>
            <a:r>
              <a:rPr lang="en-CA" dirty="0" smtClean="0"/>
              <a:t> or </a:t>
            </a:r>
            <a:r>
              <a:rPr lang="en-CA" b="1" dirty="0" smtClean="0">
                <a:solidFill>
                  <a:srgbClr val="C00000"/>
                </a:solidFill>
              </a:rPr>
              <a:t>reconstituted</a:t>
            </a:r>
            <a:r>
              <a:rPr lang="en-CA" dirty="0" smtClean="0"/>
              <a:t> composed of parents who have divorced their first spouses, remarried and formed a new family that includes children from 1 or both and/or re-marriage</a:t>
            </a:r>
            <a:endParaRPr lang="en-CA" dirty="0"/>
          </a:p>
        </p:txBody>
      </p:sp>
      <p:pic>
        <p:nvPicPr>
          <p:cNvPr id="16386" name="Picture 2" descr="https://encrypted-tbn0.gstatic.com/images?q=tbn:ANd9GcSwJ_yP9P7gngjRf6DOzC4U08rd-PMLAaPQJyuqHK7ZuInfcFVi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019300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Families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4.	</a:t>
            </a:r>
            <a:r>
              <a:rPr lang="en-CA" b="1" dirty="0" smtClean="0">
                <a:solidFill>
                  <a:srgbClr val="C00000"/>
                </a:solidFill>
              </a:rPr>
              <a:t>Childless</a:t>
            </a:r>
            <a:r>
              <a:rPr lang="en-CA" dirty="0" smtClean="0"/>
              <a:t>- just a couple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5.	</a:t>
            </a:r>
            <a:r>
              <a:rPr lang="en-CA" b="1" dirty="0" smtClean="0">
                <a:solidFill>
                  <a:srgbClr val="C00000"/>
                </a:solidFill>
              </a:rPr>
              <a:t>Lone parent- </a:t>
            </a:r>
            <a:r>
              <a:rPr lang="en-CA" dirty="0" smtClean="0"/>
              <a:t>composed of a parent, most often a mother with 1 or more children</a:t>
            </a:r>
            <a:endParaRPr lang="en-CA" dirty="0"/>
          </a:p>
        </p:txBody>
      </p:sp>
      <p:pic>
        <p:nvPicPr>
          <p:cNvPr id="17410" name="Picture 2" descr="https://encrypted-tbn3.gstatic.com/images?q=tbn:ANd9GcShlPXwCA8Bp_TPUdztDt3jvwDSU_uq0j62VydJWKAAe48e6qkcKHxJH4n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581128"/>
            <a:ext cx="3028950" cy="1504951"/>
          </a:xfrm>
          <a:prstGeom prst="rect">
            <a:avLst/>
          </a:prstGeom>
          <a:noFill/>
        </p:spPr>
      </p:pic>
      <p:pic>
        <p:nvPicPr>
          <p:cNvPr id="17412" name="Picture 4" descr="https://encrypted-tbn2.gstatic.com/images?q=tbn:ANd9GcQviMANWX4n3zKDPBSQVDLSF_N2OFQY-tAwsVYYOmw85H8zV1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556792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Families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6.	</a:t>
            </a:r>
            <a:r>
              <a:rPr lang="en-CA" b="1" dirty="0" smtClean="0">
                <a:solidFill>
                  <a:srgbClr val="C00000"/>
                </a:solidFill>
              </a:rPr>
              <a:t>Cohabiting couples/common law marriages-</a:t>
            </a:r>
          </a:p>
          <a:p>
            <a:pPr>
              <a:buNone/>
            </a:pPr>
            <a:r>
              <a:rPr lang="en-CA" dirty="0" smtClean="0"/>
              <a:t>Family arrangements that resemble other forms, but without legalized marriage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7.  </a:t>
            </a:r>
            <a:r>
              <a:rPr lang="en-CA" b="1" dirty="0" smtClean="0">
                <a:solidFill>
                  <a:srgbClr val="C00000"/>
                </a:solidFill>
              </a:rPr>
              <a:t>Gay and Lesbian parents</a:t>
            </a:r>
            <a:r>
              <a:rPr lang="en-CA" dirty="0" smtClean="0"/>
              <a:t>- same sex partners with children</a:t>
            </a:r>
            <a:endParaRPr lang="en-CA" dirty="0"/>
          </a:p>
        </p:txBody>
      </p:sp>
      <p:pic>
        <p:nvPicPr>
          <p:cNvPr id="18434" name="Picture 2" descr="https://encrypted-tbn0.gstatic.com/images?q=tbn:ANd9GcS81JpZtkZTV7xNGjOgcL3uRNKxAr_gkcznGrS3RGdW_D4U582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2276475" cy="1793752"/>
          </a:xfrm>
          <a:prstGeom prst="rect">
            <a:avLst/>
          </a:prstGeom>
          <a:noFill/>
        </p:spPr>
      </p:pic>
      <p:sp>
        <p:nvSpPr>
          <p:cNvPr id="18436" name="AutoShape 4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38" name="AutoShape 6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0" name="AutoShape 8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2" name="AutoShape 10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4" name="AutoShape 12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6" name="AutoShape 14" descr="data:image/jpeg;base64,/9j/4AAQSkZJRgABAQAAAQABAAD/2wCEAAkGBhQSEBUUExQVFBUVFxgVGBgWGBQcFxsXFxQYHBoYGBgYHSYeFx4jGRcYIC8gIycpLCwsGCExNTIqNyctLCkBCQoKDgwOGg8PGiwlHyQyKS8qLCwsLCk0LCwwLCwsLCwsLCkpLywsLCwsLCwsLCwpLCwsKSwpLCksKSwsLCksLP/AABEIAPgAywMBIgACEQEDEQH/xAAcAAABBQEBAQAAAAAAAAAAAAAAAwQFBgcCAQj/xABMEAACAQMCAwUDBwkFBwIHAQABAgMABBESIQUxQQYTIlFhMnGRBxQjQlKBoSQzNHJzgpKxwRViY6KyQ1Nkg7PC0nSkJUSTw9Hh8Bf/xAAbAQACAwEBAQAAAAAAAAAAAAAABAIDBQEGB//EADERAAIBAgQDBgUFAQEAAAAAAAABAgMRBBIhQTFRgQUiMmGRsRMzccHwI0Kh0eEU8f/aAAwDAQACEQMRAD8A3GiiigAooriedUVmchVUFmYnAAAyST0AFAHTMAMnYDck1TeK/KnbRnTCr3B+0mBFyH129oHOxQMOe9UvtZ2zkvXKqWS2GypyMn9+Uc/UIeWdxn2a/UHItjT5l2f5Wbg4xBCnmCzv+OE/lTaL5X7oHxwR4z0DjI6bq7kfeKqLDI549Rj+tJGIjcu3+T/xrl2TyI0K0+V2NpomlV4k7uVSsZEqPMWi7tQwAIOFkGWCqNW58rf2VcFHdnV5Zm76TuyWjUsoVUR+TBURVyMaipbA1YrApiMnfYqSxZU0lRtuMDUu++emcVrPyWdqjJH80mz3kS5iJ+tECAVz1KEgA43UrzIapJlco21RoFFFFSKwooooAKKKiOM8eEWUTDSdc+ygPVz7t9I3O3IbiFSpGnHNN2RKMXJ2RJz3Coup2VV82IA+JqOl7TQg4Us5/uqcfczYU/caqM908rBvE7H/AGjAaVHXQpxtjYaRg7Ek70lPFGMB2Ziehd8EDnlVIXHpjG+KxKvasr2px9df4/0ehhF+5loTtlGTtFKfcYD/AClqVsOKRzZ0NuOakEMPep3xsd+Rxsaz6a5j2BA8gdJwD0w2MA+W9JNftAe8BJEfi3J1KBuwzgllIG4OTzxnYCFHtSpmSqLQnPBq3dNRoqvWPbaGTmsiDbchGwfIiNmI+FT8cgYBlIIIBBByCDyII5it2FWFTwu5nShKPFHVFFFWEQooooAKKKKACs9+VbjfhS1U+1iWXB+oD4FPozgn/l4Oxq+Xd2kSF3OlVGSf6ADcknYAbknArG+J8Kur69mOGhDuxWSVWH0KnQhRDuTpCEqdONRzg1GTsicFdkPwzhL3MxSJt0XU/XTsdPUAFjyB2OCcbU/HYy7DEAxt7+8H+bQFNXrgPAYrSERxA89TM27u3VmPU/gOQqQkzjw4z0znH4VQ58hixnb9ibwjYRA+sh/oh/lTyx+TUkgzzZxg4jGdwftONO/LZAfWrTwri8crSKs8UrRNpcRjGg77MCzeRH3GvOHcXW4BeCSGeMMVLIx8JGNtgwJwR5cxXMzCyIXtL2XUWqpbx/myXAG7M2n6zM2X1KCniJ3ZCfZqlcNvjAYp4iWaErIhGMsAN1BP20LIT5Oa2Aisy7X8O+a3OcYhmLMjb4V+bITy55YcttgMKSJQYNG4284dFdTlWAYHzBGQfhSlVXsRxZFsrSFg6MIo4xqRlGQmy5I2OBjfGTyzmrVV6dxVqwUUUV04RvHOKmFAEAMj7LnkMc3bzAyNupIG2cikrhwzO2UBbOSMNg+J3bkwO+w8PQ+kx2nzJcFc7IqLj3nU4/eXQD7qhrmUSIVGFjYFS7bDBGDoH1tuR5bjGrlXme0K0qlZw2X56mph4KMM27OpJC+PaCk4VQSrufPOxVQMnz2ycYwfRbMM6Y21HAyxB5cstqJwM8hnmdqkbC127xs6mHXbSpOQAOmRjOd8j0ACt2xVWbIAVSx8Du2wycKpyx9BuaupYCLis/HyOutZ6Ec/CMjGtvXIUg+e2PwzXEHZ9AQW8QHJcAJ/D1/lTmLjKSNGkZ+keLvgkiSrmPIG5xiM5I2OT6dakUG24weo5/jTqw9NO6iiHxW1a5VnjMbYwS0TaduZjPv9oaSCR5jbcVaOy/FQrCPOY5fFGRyDEEkZ8mG49c/aAqO41acpVG67NjmUzz/dO/uLUy4cSHQD2e9hKnI6zKSB6DGfcfSs3vYbErLwb9U3qumxbNKrSd9jSaKKK9KZAUUUUAFFFFAEN2l5QD6pmGr7opCv+cKR6gVCcLjIXxgrIQC4LavFuCwwSACQcctgBgYwLhPbq6lXUMp5gjI2OR+O9VmSwSGeRVB8QR/EzscEFcanJOxQ7chn1qmoty6lLY7oorhZ1LFQwLLjIBGRnlkdM4PwqkvG1lwiGFpGiiRGlOqQqoBc77t58z8T517wzhENuhSCJIlJLEIAAWON9vQD4U7rw0Ae0nPArqVYBlYYIPIikbDiaTBjGWOlip1JIviVipHjUZwQRkbbU5ZwASdgNyfQUAQ15LIDNjU+BG8esEDvjJlFVtOCMiMbZxjffOdBqv8AA+zMaxQu4cuoV9LSSFFc+LZCdPhJ8O3hwMYxVgpmEbIVnLMwoooqZAozKbiQyMfaCscGQHS2SqjQwA0qQMkHJzyp3BZIm6qAeWebY8tR3pxfcFEOHGllUqgyvjVWbSAG6gF8eeCeZySnIaTlBKV7ajkHdWR3RTe2uQ2cEHBwcHOD5Z8/SnFBIKKKb3113aFyCVUEnG+ABknHM8umTQA4pk/CUzlVVTnOdIOOedIbKqSeuPPzzS1tNqGd/vDA/BgCKVMBkZYxjDkg5GcKEYnbI6gD765a7OPQX7JynLrtjfYDA1LI6EgdNQVTgbZB86sVMOF8IWAHBySFHIABVzhVUcgNTHqd+fLD+m4qyFJO70CiiipEQooooAKg+1EWlVuByiyJP2LY1NzA8BCuT9lXxuanKCK41dWOp2dysVFpAlq7MqrHDJ4n0gKFkG2tsdGXSC3TQM88iQvbH5pyH5MPZIz9EPssOkY6NyUbHAGa7VgeRz1+40q046MaTUldADTW+vwhCLgyuDoTrtjLsOiLkZPuA3IB8ThMS+wpjBJJEbOi5JyTpQgZJOc4pW2skj1aEVSxyxA3YgYyx5scADJ8q4SOraAIioMkKAMnmcdT6nma97jvXWHmG8UnkIgfED+t7GOeGYj2TXMs51BEUvI3soPL7Tn6iDqx9wySAZ7hHC+5U5OuRzl35ZPRVH1VUbAe8nJJJshG7uVzlZWH9FFFMCwUUUUAJXduJEZDyYEZHMZHMeo51WVBIIcDUMq46ZHMb9DzHmCKtdRXF+GknvIxlgMMu3jA5YzyYdOh5HoRXUjdFlOVmQVsAjsmwB8aY2GMAMB7mwf3xTrNNZQHAwSCpyDjDKw2IIO4O5BB8yKT+cuPaTPqhGPgSCPcM++lxqw+zTe5Oplj9zt+qDt8WAHqA3lSDXbHZUPvbwqPf9Y/cPhXdtHpzk6mY5Y+Z8gOgA2A/mck8O2HlPeBQanaXooMa+/ILn13VV9CrUxtbd5m0psoOHfovmq+b/gvM9A1lggVFCqMKowB6CrqcdyirLYUoooq8XCiiigAooooAKKq3b7t2nDYFOkyzynTDCvN28zjfSMjPvA61nItLy7BfiF1KS4ObeFzHCqt9QiPGvA23J97cyricXSw6vN9NyupUjBamm3/AMoNjC5Qzh3U4ZYVkmZT5MIVbSduuKqXZixSeyt5EkZH7tdfdMQFlwDIhU50kPkMu2cb5qt8Ic2swtG3jZS1u+24XGqJvNlG4PUe6pGSZrWU3MQJU4FxGPrxjbvAP94g3/vAFfLGau01OooSVk+Dv+f4yFLFJTtJaPctUVrcKfzyOPJo8Y9xU/zpfuJD7UgH7NMH3Zct+ABpaCdXRXRgysAysDkFSMgg9QRTHtBxkW0DSY1ucJGmcF5W9hB7zzPQAnpWhc03ZK5GJ2gjsr6RYIHnkaFRLpYDSwYtH30sh3JVmP1mxjbBFWXs926W5n+bvBLBMULqG0OjKpAYq6E4wWX2gvMYqj8NszGh1NrkdjJI/wBqRuZ9ANlA6KoHSoWwshdyy3JeVMM0MDRSOjKkZIZ1KEZ1SauedlFZUO1n8RtruL1fLfr9DHeKvNvY3mis04L8oMto6xcRbvIXbSl2AF0E+ytyo2Xy7wbeYG5rS63KVWFWOeDuhqMlJXQUUUVaSCvGYAZOwqgcb+UxmdouHokug6XuJCe4Ug7qgXxTMPQhfWqFx25mMwl4hL86gchTqBWKFifCe5yU0k4GogsNt6tjSlJX2K5VYx03NHv5xNxKYI/hjt4N0I9t5bjVq5hiFRNiDjPrXZgkH2G/iX/yz+FUX+x1jYSWoS3mT2WRQFIO5SRVwHQ9R05jB3q5dnuOC6h16dDqSksZOSkg5rnqDsQeoINUYmhKm7vgMYaupqy4i4jk+yn8bf8AhTLjuqK2llZziJDIQg05VPEwJOSfCCNiOfKpqqh2w4h3ziyQ+HAe5IPKMnww++TG/wDcB+0Kopwc5KKL6lTLFtlr/wD9J4dH4Fmyi+HVFDM8I90kaGPA8wcCrHYcQjnjEkMiSxtydGDKcHBwRtz2rHOMcQ+bwM6jJACoo6uxCoo/eIpXs1xS+4bEqRsl3EMs8LhUfUxZnMUq8yXbOHB94rTnh3Hw6mZCun4tDZqKh+zPamG/h7yEkEHS8bjTJG32ZF6H8D0JqYpUYCiiigArxmwMnYCvapfypcUK2qWqNiS9bucgjIhAzO49yeH3yCoykoRcnwRxuyuylmQX19LxBslfzVqD9WBMjWB0MjamHo3rUnXMUIRQqgBVAUAcgAMAD7q6rwmJryr1HOX/AIjHqTc5XZD9qoD8371fbt2E6466PaX70LD76fXfFIoou+dwseA2o+RGRjG5J8hTplBGDuDsfdVW7O8Gl7wfOAdFpmG3BxhsE4nxjn3ehR7m5GuwUZQ7z8Pq09l197grNa7El2D49ou2tAsi20gaS37yN00uN3hTUPEpGpx5YIrjj/aItfyFoZZIbQ90rRhWVZGVTJIy6tRIDBdgcDV9rFK9pXKQd+pAe2YXCZ5ZT2lPoyFl/epXs/bMlsmv84+ZZD5ySku/+Zj8K0545Swuq1enHbncclib0cvToI8Y4yosnmiYPqTEZXfLudKY/eIp7wyxEMMcQ5Roq+/A3P3neoO57PyC6QJ+ivKLiRcgBJYwSNI54dyjEeaHzqy1l1csYKMXe+v2SfmtfUTlZKyE7m2WRGRwGVgVYHqDVk+S/i7NA9pKxaWzYIGbm8DZML5wM4UFD6xmq/TeK/8Aml9b3XJCwtZ+X5qZgEY/qS6T7mbzp/snE/CrZHwl77f0XYaeWVuZrtZ78pPaF3ccPt30l1D3LjOUhOwjUjk8mCPRQT1FXXjfFktbaW4k9iJGc+Z0jkPUnYeprIeEpIVaabee4YzS+jNyQbnZFCqB/dr2tCnnlrwHa08kdB1b26ooRAFVRgAcgK8ubdZEZHGVYFSPQjBpWitQziJ7MTsYTG5y8DtCx89HsN96FTmk+LccFhMt0jLqwEmhLqDLEDsVBPtoSSD5EimXGbmS3uW7lcvdoqpz0iZDpLN5fRsD/wAupXh3AIoh7Idz7cjgM7nqSx3+7lVEo54um/zkXRlklnRbuPdqI7exN2MOpRWj8mMmNAyOQJIyfLNU/gF3E6MVmWaRmMkzD2jIx3JU7qNtIB5BQOlR1pcu0sXD2U91aO9wGO4aM4+bpz+o0j8/92p90jxvg5f6WHCXMe6P9rH+zf7Sty35ZzS2FouneTQxiaqqWQjfjvr2GLmsKm5bbbXnRF8Drb7hU3UD2Wcyma5ZWQzOFCtzVYlCaSOnj17VPU9DXXmJy00GU1y9pMt7BnVHgToB+et8+NcZHjUeJT5jHI1sdndpLGkkbBkdQ6sORVhkEe8Gspqc+SziejvrBj+YPewetvKx8I3z4JNS+4rSeKp27yGsPO/dZoFFFFJDYVlPGuJC74rM6nMdootUwRjvSQ85HqPo0/cP33L5QuNSW1hI0H5+Vkgh9JJnCBuR9nJb92qjB2Z+aRKkeWRQMn6xbHiZvPJyc+tZvabn/wA7jBXv7FNeMnTeVHNcSSBQSdgASfcBvXYNRHa+fRY3B842T738AHxYV4+nHPNR5uxlRV3Ya9oL/TPAnfSxIySuTEmskhoguR3b4HibfGPWkTxVVGBxGMH/AB44v5DuzT6WcRXimTwo0KxxsfZ7zvCWQtyUkBMA898cqk7y6SNC0rKijmXIA+JpnMoqMct/TXXzi/oWXskrfnoVXjPEHm4ZNl0YtKIVeMYRl79FJALNzGrrUrYdoe8nMWgBdUiKdeWzCxVtSafCNjg5PTPOom4X8hXYgSXobBBU6XvSynBAIBXB++rYtqgcuEUO2AWAGogcgTzNTquEYOLW8rfwjsrJW839hSuRKNRXI1AAkdQGJAP3lT8K6qKlk036DpLA49cxSKR+ErUnCOa5UlclaQv7JZonib2ZFKH7xjNL17GpZtKgs3kOnqTyUeprkFJyShxCKbdo8SO4p2qa9sLC1Y5lLt879n/5JgCG/aS92wwOWeVOKqvDbuFOI3bEj6SRIllAIhZ0Qa41c7F9R3G2cAgb1aq+pYK7pJvi+PkN13LNqFMuL3xit5ZFwTGjMM8tQXIBx64p7VWu7kNbXLHZWuhGxPLQskUbk52A0q29NTdkVRV2SYmutiFtpPc8inPp4X/nXS8UlV40lhCd4xQFJA4yEZt8qp5KeldN2btSc/N4fPIRR+IFMpeERR3dsUBUjvXxrcjAjK7ITgbvzAqLzL8/wl3X+f6N7XiCxXl5I5J1PDCgUZOUhLEbe8nJ8qsdpdrKiuhyrctiDzwQQdwQQQR6VXeEcPS4N33gJxdtgqSpBWNVBBBzyJH31YrS1WNAiDCrsBufiTuSTvk+ddhe3qcnb2FaKCM1G9mpi1pFndlXu2/WjJRvxU1O+tiNtLklTWTiHzS5t7wbLE4jm3wPm8xCuT+o2h/3OlOqjuN3MYjMTgu0ysixJvI+RjCKN+vPkPMVCok4NMlTbUlY22ioLsJePLwy0eQgu0EZYjqdIGT6+Y881O1jmoVH5R4x3dm7b93fW5A25vqiHwMufupeuPlJH5Ep+zdWbf8AvIh/Wu6oq8RilwIzjVmvcyuqjvFR2U5IBYKSNRHMZ9DWZ8Qku547aFo4n+cR292zxORoiaQHxo455Vh4WOdP3VpHa6cpw+6YHBFvKQfI922D8arYhC3eheUFjYwD0wsrY+DD41m4uFOFKVbKsytZ9fIUxkYxWe2o6nhV1KuoZWGCGAII8iDzpjadnoY2DhSzL7JkZ3KDyj1k6B7qkaK8qpyirJmOm0QXa6XC2wP1ry3X/Pn/ALaOH8JmS6Z2bKZkOrW5LK5yiFCMLp5Zz9Xb2jjztWmprMf8ZEf4UkNLcN7Q97OY9AUHvNLawWPduFbUuPDuehPrg7U2syorKudyzXLoTFQvaeKRRHPEqu1uXkKs2nKGJwwBwd9x8KmqQv0zDIPNGHxU0tSllkmVxdmecL4dcvcW4naIRy25uSkOvIBKCNXkbc51MfCFxo5nrI9ub75nwyd4RpbSEXTz1SsE1erDVnPPIrjszN3ktu22Rwmwz55dpjgn007e80l8qqn+ybgr7SmJx6aZ4zn7hmvaQoU6UrQikegpU4wh3USfCuysMVjHZvGkkaqAwZQQz82Yg9S2TnpUNc9hJYt7O4IUDaG4zJH6BZB9Ig9+rnVyVsjPnvXtWRqSg7xZbKnGSs0Zhe8ektpGjurdlKKrM8JEsYV20oSRhl1NsAVyceW9J9joW+ZJ3q4aQyOykfbkY7g9CDy9aluLIvzcgeJpuMHU+cswgjZwM+SGMR6emk9c0vW1h5SqLNIx68YweWJEf2I6eGGdoojzTSrFfSJnz3Y9CGA6AU7suExxHUq5c7F3JaQjyLtk49OVPKKZUUhfMynWssyQTGHWNV7PrMaB3C5O6qQc+IKDscA/eLPwl5DChmGJMeLlnmcEgbAlcEgciTULwLiaQwMz58dxcYCgkn6Rs7Dpgc/d51Yba5WRFdDlWAYHcbH0O491Qp8Cc+IpVUg40bSS4haCdwHmuEKKunutIkkIZmGdJLE4zirXTQ3fdX9pIRqCrdkjGcqtlKxXHrpFcrNxjmWx2kk5ZXuK2/A764AJMVpGRnORNNg+QH0a7dctVi4F2UgtSWQF5WGGmkOqVuWRqPsjYeFcD0pbszZmKytoydRSGNSfcg5enlUnWFUrTqeJm1Towh4UN+w0ndTXlpvpR1uYvIJc6yyj3TJMf3x91vqmdkZdfE75gPDHFawZ6Fx30hA9yzJ8audWx4IplxZVvlOX/wCFTtnHdmGUn0iuI5D+CGujS/yhR6uE3w/4WY/wxMf6UztZNSK32lU/EA1XV2LaW5B/KFLp4Xdn/CYfxYH9ai3Ob++/uzRx48hHaQr8M5qwdqOBC8s5bctp7xcBvJgQyk+Y1AZHlmsg45xVbviDvcRC3uEjiilAIQtOmoO6FTkgjTg5O2OYxSOLpqph5Rvy8yFei61oJ2NHryqNwi0ma5hijubhVkZtXjD4VY2bK94GxuFH315Fxa83xcDAdwNcMZJVZGCkldI3UA8q868E7ZlJW6/0+Qi+zKydlZk92kP0tl/6kf8ASkqXjtEVmdUVWfGpgoDNjlqI3OPWqnPc5MAkUO5Cy62lmRRIzSrkYkVIxpTA9+OeMrX93MujRL3epCW0OJlyJZFBVpC4HhUZA6+6mqmAmqSeZaceO7vy8zn/AA1XaKtctdJ3f5t/1T/I1Tj3721zIbmctC0OMMqAozDWD3aqfZJ5EdKj7izVyE0meRzpRGYu5YjprJ07DJPIAEml44F3V3x5K/vYsj2XP90kjRuwLB0DAk6bPh8BGNgUte8x6/n6e/KBHnhd2P8ABY/Df+ld9jezrWdqscj95KQhkb6uUiSNVXYeFUjRQTucZPOlu18Jfh92oGSbebA9e7bH416pu8rmilaNiQsJNUUbeaKfiopcVWuB9oUjsrEylszQReILkA6EBLHoNTD3bnkCRZaiyaM7uJdUVgufauuKXB/duJIx/wBXNPqhu1sWOEcJmiLQzSOQGU/7O41yyZXk2WCtv/WoBeJ30Y2mil/ax6dvelaNPG0aCUKjszNqYWpVeaBeKBVKtu2V0RHmCJi6d4NLsu3h56gce0Ns1I8M7SzSuwkhFuqRtJq1CXOlkXSFUrj2xuTTssXRjLLKVnyFFhqklmS0POz/AAxJ7XDg7TzkFWZSMysDup5EdP8A8VYra3WNFRBhVAUDfkPU7n3mq7we5WGIxpLrYd9INUBAJAeRlJWY6eRGSKbXfa65SNn7iEBQWOZHJ28sKKqWNoRSvLiWPC1ZN2Rb6g+01yYzG45rHeY954fcAfjUN/bl47uhlijKhT9HGSSGBwQXY43B6HlTedyZIhPJJOJGMKhioVZJVKq+lAAdiwwftVTXx9JSdDXN9CyjhKllV0sbbbR6UVfsqo+AApWg1G9pOJfN7OebrHE7D9YKdI/ixWYao4+S9dVrNcZz86up5Qf7iv3UePTRED99XGonslwr5tYW0B5xwxq36wQaj97ZqWpwSIXtvGW4ZeqoyTa3AA8yYXwKzubtTLHHKE0hYYuHOpxk6J5MSk55+AY9K1ueEOrKeTAqfcRg1gt5A0Yls3BE39nyWxUgjVLZEvC6E7MHiYuCCfZ9DVc1csg7E92i7RXEUPFGjfD20sBjyFICNHAzLjG4OX9fFUTxrTNfxsICLgH5vfQuhaIKACH73GhyNiuPEysudNLcWuEmTiTA+G44bBdL66VlGcHr4VH3AU84bP3k1zIRgyTBiD0PzeEEfEUlip/DpN28hmks07AOyqpIktmsEEqas5jYoysuCCqMvUA59KZw9g0SP6SSTvDksY3cJksT4VbOBg1a7aubysh1ZZbXHskblQfgqqqhl7wougMZJVJUMxGoJhc+I5IrpOzccmA2pEVcKsckmcl3dizk5OS23lvUld0tZ1W8VVldN/wv6JKhBa/dkfD2IIWWNJgLeaSN3jdHeQqmjKd60vJtJ5qcajSdrZtYyXLwWcffPkRTDu0gjhAyAyj6TUCDqwDqONwNlt0HKobtNbPLA0MYy8xEXPGFc4kbPpHrP3deVNUq9TMkt9CmdONrhwnj8w/s5JHLNLbyXE/hBdshNC4A8Pik9MaN+tSy3VxLBpkSKJ3UhsFnA1AggezyB55NOrexC782IALY6LnCjyUZOF6ZPUklbuq1JS5C8YpcSopwGfRHbkoYIAqxllOWUBchwG8XIjbRsetWqPi2PzqaB9pTqQfrbAr8CB1NKd1R3VcuztkZt254S0T28OfyEvI9vpLAxSyKCYgyn2DhmT9ZhyAqHl4MxVgk0gypADaGG4PUrq/Gr920sH+YzLGiurDJVmKiI5z38eAd1PiK7A4zsc6qraAgAE5OBk+Z88Vs4OlSxEGqkU7bmRi5zozvCTVyFitZmddKd1piCnvVBBII2XQ9PrSF1du9KqrROgZFdsMZImGV2OMIetSr02kpup2dQqSzyXe5/wAfQVhjKsI5YvTkJIdKkC5lZQko7oRzqjGSJ1AIMhQDW4blzH31E33DLh4XGqM5GNKq2og7EBmcAHHpUqvOnUVRXZeH0um7cLvgSeOrbO30RBtYuzSSyM9uoVVxmLOF1EsT4gB4qtnYjsMC63VzrO4aCKRjnI3Ezqdg2BlVxsNzv7MZfQk6CCNSOsi6hqQlTkB0yNQ9PcelO+z91LPxUXF1IHFvbyyYVdMcQOlfCCSQWHeZJJJ0+QpfHULXnGK85aXYxhKt7RbfktjTqrvbGHvha2uAwubqFGB5d1G3eyZHXwx/jUJ2fvHVOHqWK97854hNgkDu3DsFbzGq4U79UzTvsfdSXl9w15Wy8dtcXrAAYAnIjhBx5I7D105rMjHU0JS7prNFFFMCwUw4zwKC7QR3ESyqDqAbOxwRkEbjYkeoJHWn9FAFWj+TDhoJPzVTvnDNIwAyToVS2FjySe7Hh9KpNo2bi8P/ABlwPg+B+ArX6x+y/SLz/wBbc/8AVNZvaXyl9V9xzB/M6E5bVzeV1bVzeVibGjuQPEXwrHyBPwFOLLpTDj8umCVvsxufgpNPOGHKqfQfyqlLctvsT0HKu+FwaneQ9Po1/AuR7zgfuUzndggC5JJxgHGSFYhc9NTBUyN/FtvUxwtAIUAKttzVWUEknJwxJGTnOSTmtbCUr99iVWX7RfTTTiM7RrqHdhQCzvIxVUUDOrAHi92VGM79C/riWIMpVgGVgQQQCCDzBB2IrQKLjaO7V41eJlkDjKYYYYeh36UrCSVBKlSfqnGR/CSPgabSdn7dnhcxLqtwRDjICBhghVXC4wBtjbpUhRYLsSKVm/EOH9xO8Y5KfD+oRlfgDpz/AHTWm1V+1XDVJaUjDCJtJDHP0SlgGUjGCzadt/EN/J3BVvg1NeDFMXS+LDTiirPTaSnMlNpK9KYAivOnUVMoW8TDyx/KnsVB07mqO/tSOK3vImbRNdPDbh2Dd2tu2kM5f2VALzZyc5I6VIzVHsfpoD5XNsf/AHEdK4qnnpvy19C/DzyTXnoL8U7RwzvciBtZmMXDYliXXKtqgLzzKi5ZlIZgMDfT16ab8nPCHBnu5Y2h7/RFBEww0drCpEYZcDQzEsxXpkVchbIG1BV1AYzgZx5Z8qUrCUUjWcmwoooqREKKKKACsiiTF1ej/i5T/Fpb+ta7WSufy+/Hldfzt4T/AFrO7RX6PVDeD+Z0Ja2rm8rq2rm8rD2NLcqnaw/klx+yk/0GnvAGzBEfOND/AJRTHtd+iXH7J/8ASaX7Jtm0t/2Mf+gVFL9O/n9jt+/0LTGgZSCAQRuDuD91PuFSEwjmSupfETk6GKjJO+4A3PnTKDlXfDLjTKyHlJ41/WAwy/wgED0Y0/hJ2lbmUVldXHHfStKEwI1ADkhss2DjRjGFGeZydtts5D+mN/J3bLKThFBWTyCsQQ59FK7+QZieVPq1BUKSuIda4DFTzDDmCOR8iPQ7GlabX9wVXSuO8fwoPXG7EfZUbn3Y5kUAI8MaV443d0OpFYhYyu5UHq7YG9Vfthc/lOhdhoVnwANTFmwHI3bAVSAdhmrgoSGLmEjiTmeSoi8z6ACs0uL0zTPKRjW2rHkuAFHvChQfXNaHZ9PPVzNaIRxtTLTyriz16bSU5em0lehMQjrOTM0w8in4pUrFVf4U35ZdD9l/oNWCKoQd11fuyc1Z+nsdzVE8QOApHSWJv4ZkP9KlpqheNyaYXb7I1fAg1yp4H9Gdh4kfSlFeCva88bAUUUUAFFFFABWUXe3EuID/AB4z8bSCtXrLOLoBxW9H2jA/xgVf/t0h2h8h9BrCfMH9tXN5XVtXN5WDsae5Ue2P6HP+zb+VOOyP6Hb/ALGP/QKbdsv0Of8AZt/KnPZH9Et/2Mf+gUL5XX7B+/p9y1wcqZ3p5bkNkaNO7ahuNIGSx25YORnpmlzPoTOCx2CquNTMThVXOBknbcgdSQN6n+B8G7oa5NJnYeIjdVB37uMkA6R54BYjJxsBbCDepVUmo6DSzuXICzIY5D0OMMPNcE9NypOodehPEfDe7GIW7tQMBCNUQA6KuQUAAwArADyqfngV10uoYHoRkbcvvpieEEfm5WA6CQawPvyHP3sa04V1bvCYxKTHbVGg8wGYkegOAp9+quobRI8sSSceKRzk4HmTso64GAPKnn9my/7xP/ptn/qUrDwlAQWLSMDkF8YB6YVQFBHQ4z61J14rgBVu1PDru4iAgQd1zYFtMr4II0qRjR13YMSBtjnSIRg4III2IIIII5gg7g+hrbaqfbbs33i/OIx9Ig8YA3dB1x1ZenmMjfbGh2f2ioS+HNKz3/sQxeHc++uPIor02kpwxyNqbyV6gxiA4Sfy26/5X+g1Y4qrXB/066/5f8qssVVUvD1fuyypx6L2O5qgu0I/J5f1G/lU7NUHx79Hl/Ub+RrtTws5DxI+lU5D3V7XER8I9w/lXdeeNkKKKKACiiigArMe0i44xcetvbH/AD3A/pWnVmXbBwvGTkga7OHSCRklJ584HXAYfGk8cr0JdPdDGGf6q/NhzbVzeV1bVzd157Y1dyods/0Of9m1PezEem2gXyijH+QVH9t3xZzDqV0gdSSwGAOvOpHglynzeNtS6NC+LIA9kDmaNfhL6v2R39/QnssjJOo1GHUdBJwysuG09FcAeFsdWXYMTVlsu0EMhC6u7c/UlGh+QJ052kAyPEhYetVyG7XTycj0jkI+IUjFeW3Eo2gML7gAICythl2AzqHtafjzHkH6EMyyyuuQpWSvdE+t0xkd0xpZUUFs8l1HIQYxkud855bU5s75mfSdLYBJKggA5GxGTzz5525UgaaMNLrpjK+NRrGgAZceR1HPLGMb77ZpuVKOXQoLBUW3E31soKKwJ8LBi2Adm9oZBG+23qae8QP0Um+PA24znkfLeoq2Xb82I/Tw/wDbVNGCldsBzZXJV314+kYMCM6QRGq6SD7OdGR059cZY8b7ZJDGxhUzspAJXaJSzaRql5HxbFU1MMjIA3rviIHdNq5DB5Z3BBG3vAqm9qO0qzERplYlbLMwK62XkoDDZRz6EkDoN3aGEjVqJbblVafw4N+hEyMTktjUxLHSNK5Y5IVfqjfYZO3U02kpwXBGQQR5jlTeSvYRSSsjzrd9Sv8AB/02698f+k1ZIqrfBR+V3Z9Yx/lNWSKq6Xh6v3ZOpx6L2O5qg+P/AKPL+o38qnJqgu0P6PL+o38q7U8LOQ8SPpWPkPdXVcpyHurqvPGyFFFFABRRRQAVS/ld4WJuFykxrJ3TRynIBKxpKrSspO4xGHzjmMirpXjLkYO4NAI+dLSx+zLOo6aJ5wN/LD0tc8O85bhvfcTn/vq1doPk2ntXZ7Ne/tySwiBAliz9VNRAkQdBkMBt4qqF3xIIdMoeFvszI8bfcrgE/dWVUpVIy8jap1KMo8Fcmvky4FA/FvHEkgW1kcd4ofDrPBpfL5wwBODz3NXHhnB4Fklu1RVM7GYfZRSowVXkhZRrcjcsxycAYa/JLwKQPNdyIyJIiRRBwVZlDMzvpO4UkqBnnozyxmWuIDEFgYlQPo9W2SuMIQSMDVgDPQ5XmQacs1BJme3F1HY5nYy60VinhBGpDg5zuQwGoAgAgEHzO4pxcQa1OeZBHM4wRupPUH/98xSsakAAnUR1OMn1ONvhXVQJnNsjsuQpYciw07EdGXOQ3uBG4IJBFex8GkaQMAwxue8L6MjdcJqB1BgCNsc+uK7trkxSB/qsQrjpgnAb0Kk8/LPPAxZatjCMkUTlKOhEvZSsCrLEQQQclyCDscjTv7qi4eEyR5ykjN1Ossp/VDP4R78Hzyd6tVNeJXndxlgMtsFB5amOBn06n0Brqowjw0Iqcis3MTswQjQAQzbgtscqPCSBkgEb526bZ9uLcnQFIUK2Tgb7A7L0GSdzvtkY32WRMdSSTkk8yTzJ/wD7A5DYV1VTfIYS5kJPwuC4yHTD5KrIqlGOk8w+MNy5bg4Jxis949MlpM0UzgMu455ZSMqwUZO/LHmCK1O9XA1ayoTcAAHJxgAjGTzwAME591Zl20u++mkK4yTHGv6wZRz6jWTv1GDTFDFzocNU9imrhY1uOjW5CWllLbvJLPFJDHcSfRPKjIGK58J1AFTjcA4yM45GpyGtF+WKMHhu4yPnFvkEZGDKBv8AGsrh7P2/+6Ufq5H4KRTb7T+ArSjf6C8OzXX1jK31H93MqjLMFHmSAPxqMtrJuIyG1tfpGceJx+bSPUA0jMdiBnkuSTtXT8Ft0OVhjB89IJ+Jq9/JBwZnmlveUYRraL+/9IrSt+qGjVQRzIf0qK7TdbuxjYlPs1UNZSuakBXtFFUgFFFFABRRRQAUUUUAFeEUUUAe02vuHpMul1yN/eM+R/pyPXNFFAEEeDTxEgETx/VPKVRts2Tpk6nUCp5DSTuUmnA9rwfrgr+DYooqqVNcS2NR8DwR98NCeLX4SRuAp2JJGw2zgdTVh+YY9mSVR7w34yBj+NFFShGyIzldnRtG/wB9J8Iv/CmPFeFkoGUu7IwbBZjkYKnC+yDhidgM4x1r2ipNXIp2Ik3SDmyg+RIB+8HcV1liPBG8h8lAwf32IT8aKKpVNNlzqNIrnanhnFDju7dXQj/Yyp3i5G+RJoGcbZUk77Y3zE9mfk+upriNriFreCJ0lbW0ZeQxsGVFVGbC6lGScbbDnkFFS+FG9znxpZcpp/abgKXtrJbuSocDDDmrqwZHHnpdVOOuMVlZ+T3iatp7qF/8QTBUPrgrrX3YPvooqU6cZ+IjTqyp+Fk1wr5IXcg304K9YbfUoPo8xw5H6oT31pNrapGipGqoiAKqqAFCgYAAHIAUUV2MVFWRGU5Td5MVoooqREKKKKA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48" name="AutoShape 16" descr="data:image/jpeg;base64,/9j/4AAQSkZJRgABAQAAAQABAAD/2wCEAAkGBhQRERUSExQUFRUUFhUYFRgYFhcZHRUaGxcaGB8YFxkYHCoeHBsmGhcaHzIgJDMpLzgsFx49QTMrNTIrLSoBCQoKDgwOGg8PGiwkHyEsKS0pLTQpKSw1NC8vLDAuLy8qKSwqKSwsKTU1Ly8uNSwqLSopKjUpLCktKS0vLyksL//AABEIAHgAeAMBIgACEQEDEQH/xAAbAAEAAwEBAQEAAAAAAAAAAAAABQYHBAEDAv/EAD0QAAIBAwIEBAIGCAUFAAAAAAECAwAREgQhBQYTMSJBUWEHgRQyQlKCkSMkM2JxcqHBkqKxstEVY3Szwv/EABkBAQADAQEAAAAAAAAAAAAAAAABAwQCBf/EACoRAAICAQMBBwQDAAAAAAAAAAABAhEDBCExEjJBUXGxwfBhgZHREyOh/9oADAMBAAIRAxEAPwDcaUpQClKUApUXNzHCmqTSM1pZELoLbGxPhB+9YE29AalKAjuPzSpBI0NuoB4bqWtuLnEG7ELc287efaqhBzG+iEkks7aiIRq5LDFzKZDGFjyICi6m6kAKFBvubX5qyjj0Im4jErg9BtWQFI8MhHhdSft3dA1hYAAj7QNRxuyavZHVo/iZqVdJdTp8NI7W6gil8IIONmJsw7G9hfe3leyca5i1AkKaWNXEarI5Yi0iMtxhZgQD4vHvvG21V3jyCZZ9Gyyfo02dobCSaY4qeoQsd8pUIC7+B7+lcPCI+r05XPUiVkMiFupGUDCKKN9/D01ZpBcC+QJDblYc7XFBQ6XV2abwTiP0iCObAp1FDYkg2v7jYgjcH0Irurk13Eo4EzkbEXAHclieyqBuSfQV8uH8dinNkY5WvgylGt64sAbe4p1xT6b3FPkkKUpXRApSlAKUpQCo3mDjI0sDzEZYgBVvbJmOKi/kLkb+l6kqrPP+laXSdKO3VaSPpX2BYNlufIAAm/t51zK6dEqr3KDw/S6vVaj6REVM0cmbTOLIGtbpLYH7Jxx8lO5vvWicr8yNqDJDNGItRCELqDdXVr4yRnzUlWHnYjvULxV4dDpumZXiVlwiIIGDBfrBiQAxPjJZtzf3FcnAePRl9HqD01adtRp1wRsXTqBg4bEWs6J3ABMpta9UYY9HL5Lsm/cXfjHEhp4XlO+I2H3mOyqP4tYfOsg5vik03DU1DNm+rZkfMK1ojlqFwUi1+opkFwf2tj2FrtxyU8Q1i6Rb9KE5Tt5fdI29rxj3aQ/YqB5t4Uuoj1AkVS+OrdCQMozBliqm5ITBQMQFX9ISSSQK73k3Xz5+zjE4qacuL3K1FzgJ9ZpoyHljwWIK8YRiTdVQHJscyVEji11H3bg6HJo9Oqspkjl1a5NPjYNItrSRBQfqCO4WPe2K+YvWIcsl01enMWKv1Y1UkFrM5wDWJ+zkWF/MCtz0sWM0UEZvGs5aMXvgkUbZn9mpF2kRSSXuXve5Nc4N47uzZr9OtNNRXh7vy9CIm4nJKVHiZ4Lwqdjk4QyPMLkBi0ITG5Au7bgE01EbJ0zFI8qMFaCVirFJSGZQsi7OjYMrDuLgbg+GJ5g1v0bU9CN2SRVnjLkELFeJzp5MvaN8CRewRD5V28KSbGLryI7Mx1LCN2dERF6UaqxZrkuWYkG3gNeXrMEccMmbJ2uYvvVdmvDf878leNt1FcGlcO1omijlAsJERwPQMob+9dNRXK6W0emH/Yi/2A1K17aMYpSlSBSlKAVDcxcsw61VSYEqj5jt3xK+YPkTuNx3BFTNVj4hM/0MohAMkkSG/mpYZA+oxB28xcdqiStVRMU20kR3FtMmM2k1CdeKOJZlN/HhkwsxJHjXAkPe5Uet8oR+Kwwxr0kXqBVj06oFk+hofLPdV1MhbzNh4cjYEtH8J0EcOnbFjEnjj1FgpMoWV7Bzjlkcivh3IfEeVpLlrhv0nUiN1Cp4p5EsBsHVY4yBtYlbsBt4LedZMOVZZyik1Vpvwd/H9C+KclJSuo+vCLzyzwIaWHHYuxykI829ATuQosATubXO5Nc/HOVfpCTIs0sK6gWlCBCG2CkjNTa6jE2tce9T6iva1pJKkZ1sZjo/gmkU6yjVSYoyOo6aZZKwYXYnEi47Y1f9Dwrpu0jM0kjAKXa2ygkhVCgBRck7dz38q76VEYqPBblzZMzvI7Mq+K/DP1hHuQJoiLjYq0ZFmB8jaQW/kqJm52MjrlCEZIHilxcsWBAKPGlr4hg2xJPiI7ird8WNGTHBKPsO6H2zTY/4kX86y7okEyNYlU8IGwFrkm57E9j5WA72vWuWkxavD0ZF9PnsIScd0b/wOQHTQkWsYoyLb/YHau+oHkfRGHQadWNyUzO1sc/0mH4crfKp6sz5KhSlKAUpXLxHicWnTOV1RbgXY2uT5DzJ9hQHSTVA+InFi2KRkfq7ZucS92KlREqg7tgzufSy+9pHjPNkjRX08brljZmC9QqzBMoISbu12FssR3O9rV5w3l1dPp3n1Fup0pCbtkIFKksAx+s57vIdyb9hYVTOU20ofd+3n6c+BKbi013FQTRfpCxbJcs0W2yuVClr33Nl29Lt61a/h/w5iZdS7KSSYVCggYo1yxuScixt7Bfc1UdDr4+kh6ke0aXOa9wo73Pe/rV95AcNpMgQVaWcgjsR1G7VpcVFbHr61xjiSj3vcstKUrg8cUpSgK58Qgv/AE6ct9lQy7X8SsCoFt7k7fOsbUJMVi6i/pXSPZgTZ3CEix72JrW+ftTtBF9+Quf5Ylv/AL2SqXr/AAxvgQj4hgQFuLOpzt52PrWnFkcINLvN2DTfyY3OzTeXdb1dPG17sowk9pEODg/iU1J1W+UJ8uobW6oh1FvIGWOzW9i0ZP4qslZVujExSlKkgVHce4HHrITDKPCSCCLXRlN1dSQbMDv/AMipGlAQvCuUtPpyrJGM0XEO27W/08z2Atk3qb1T4rcSP6HTA7HKWQeuJAQH1GRZresYrRCaw/mXiv0nVyzA3UnCP0wTYEexOTD+atGmh1T8jpckW0YJvYE+pAv+dq0z4UTkwTp5LN4fxRox/res1rTfhVp7aaV/vzH8kRU/sa16vsfcmXBdqUpXmHArw17XhoCh85NfWD92BLfjkkJ/9Y/KqpxBA3Xv2ECofxF2P9Cv5VZOZ5MtdL+7HAv9Hf8A+xVaEoeLVMv3pl+cceNvzU1auD3tOv6Irz9y6chcK1MEupWZGSNMI4Szq5kAeVsrrtazj03Jq618dNLkqsPtAH8xevtVR4IpSlAK8Jr2vzJe21AUz4l8e6cA06NZ575WO6xDZvmxIT5t6VmNd/ME2oOoZtWpSZjbE7LiL2WE9nQXPY33JNiSK4K9bTwUYeZYhWu/DiO3D4j95pW/OVv+KyKtg+HzX4dAf3Xt7jqNY/wIsb+9VazsoiRY6UpXnHArw17X4lYAEk2A3P8ACgMx4xrP1jVSdwspG3n00RMR6kkW/ia5+I8O+jdSE2usCM3uzQkMfcl0Y/OunlmD6RPDfs7vqn/hmZB/mkjHyr7c+/t9R/4qW+azj/WrVykezCfTkhj8I7/gvXAL/RYL9+jFf/AtSFfLTxYqq/dAH5C39q+tVHjClKUApSlAfDWaJJlKSIroe6soYH5Hasp5z5dgj1PTizgCxqbISxkeQsAERibkdOyhftMbjatdr4SaJGdZCiF1BCsVBZQe4DWuAfQV1GTjwd45KLtqzLOXuSkyiin6kkh1Dl8n2EcSqzIwWysM2WMm29z5Vq8UYUAAAAAAAbAAeQA8qzrlnjjJOp1BRVy1KMcSpjlkmVrSEsRa64XsO6k9xWjg1Dcn2mTkg4vc9pSlQVioHnXW9PSMo+tMREv47hj8kyPyqdNUL4ncVWMwI3WvjPIhiAOMioETME2xJkOxve1SlbOoV1Lq4JDkTQftdQR9ciOP+SMm5HsZGb5KKhudoxJrTGO7pooj+KeS/wDkY1deXEjXSwiI5R9JMW+8CoOR9ze59yaq+p0ytxQydTePUQK0YK7A6dijEWyALta/bapvey5ZryPI++/9VF6pSlcmcUpSgFKUoBSlKAieI8q6ad85I7sbXIZlzA7B8SMht53227VKhaUoTZ7SlKECoTmDlOLVhsi6swjGSkXHTZnWwYFbZOb7b7egrylSnW6B8eU+ATaJWhaVZYb3i8BRoyTup3IK33FrWJO1rWgOZPhw0jy6yCS2rZ81NrA426aA3NiuI3+q3mLWKqU6ndguXBeItPCrvG0T2s6MCCjjZl9xe9iNiLGu+lKgClKU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450" name="AutoShape 18" descr="data:image/jpeg;base64,/9j/4AAQSkZJRgABAQAAAQABAAD/2wCEAAkGBhQRERUSExQUFRUUFhUYFRgYFhcZHRUaGxcaGB8YFxkYHCoeHBsmGhcaHzIgJDMpLzgsFx49QTMrNTIrLSoBCQoKDgwOGg8PGiwkHyEsKS0pLTQpKSw1NC8vLDAuLy8qKSwqKSwsKTU1Ly8uNSwqLSopKjUpLCktKS0vLyksL//AABEIAHgAeAMBIgACEQEDEQH/xAAbAAEAAwEBAQEAAAAAAAAAAAAABQYHBAEDAv/EAD0QAAIBAwIEBAIGCAUFAAAAAAECAwAREgQhBQYTMSJBUWEHgRQyQlKCkSMkM2JxcqHBkqKxstEVY3Szwv/EABkBAQADAQEAAAAAAAAAAAAAAAABAwQCBf/EACoRAAICAQMBBwQDAAAAAAAAAAABAhEDBCExEjJBUXGxwfBhgZHREyOh/9oADAMBAAIRAxEAPwDcaUpQClKUApUXNzHCmqTSM1pZELoLbGxPhB+9YE29AalKAjuPzSpBI0NuoB4bqWtuLnEG7ELc287efaqhBzG+iEkks7aiIRq5LDFzKZDGFjyICi6m6kAKFBvubX5qyjj0Im4jErg9BtWQFI8MhHhdSft3dA1hYAAj7QNRxuyavZHVo/iZqVdJdTp8NI7W6gil8IIONmJsw7G9hfe3leyca5i1AkKaWNXEarI5Yi0iMtxhZgQD4vHvvG21V3jyCZZ9Gyyfo02dobCSaY4qeoQsd8pUIC7+B7+lcPCI+r05XPUiVkMiFupGUDCKKN9/D01ZpBcC+QJDblYc7XFBQ6XV2abwTiP0iCObAp1FDYkg2v7jYgjcH0Irurk13Eo4EzkbEXAHclieyqBuSfQV8uH8dinNkY5WvgylGt64sAbe4p1xT6b3FPkkKUpXRApSlAKUpQCo3mDjI0sDzEZYgBVvbJmOKi/kLkb+l6kqrPP+laXSdKO3VaSPpX2BYNlufIAAm/t51zK6dEqr3KDw/S6vVaj6REVM0cmbTOLIGtbpLYH7Jxx8lO5vvWicr8yNqDJDNGItRCELqDdXVr4yRnzUlWHnYjvULxV4dDpumZXiVlwiIIGDBfrBiQAxPjJZtzf3FcnAePRl9HqD01adtRp1wRsXTqBg4bEWs6J3ABMpta9UYY9HL5Lsm/cXfjHEhp4XlO+I2H3mOyqP4tYfOsg5vik03DU1DNm+rZkfMK1ojlqFwUi1+opkFwf2tj2FrtxyU8Q1i6Rb9KE5Tt5fdI29rxj3aQ/YqB5t4Uuoj1AkVS+OrdCQMozBliqm5ITBQMQFX9ISSSQK73k3Xz5+zjE4qacuL3K1FzgJ9ZpoyHljwWIK8YRiTdVQHJscyVEji11H3bg6HJo9Oqspkjl1a5NPjYNItrSRBQfqCO4WPe2K+YvWIcsl01enMWKv1Y1UkFrM5wDWJ+zkWF/MCtz0sWM0UEZvGs5aMXvgkUbZn9mpF2kRSSXuXve5Nc4N47uzZr9OtNNRXh7vy9CIm4nJKVHiZ4Lwqdjk4QyPMLkBi0ITG5Au7bgE01EbJ0zFI8qMFaCVirFJSGZQsi7OjYMrDuLgbg+GJ5g1v0bU9CN2SRVnjLkELFeJzp5MvaN8CRewRD5V28KSbGLryI7Mx1LCN2dERF6UaqxZrkuWYkG3gNeXrMEccMmbJ2uYvvVdmvDf878leNt1FcGlcO1omijlAsJERwPQMob+9dNRXK6W0emH/Yi/2A1K17aMYpSlSBSlKAVDcxcsw61VSYEqj5jt3xK+YPkTuNx3BFTNVj4hM/0MohAMkkSG/mpYZA+oxB28xcdqiStVRMU20kR3FtMmM2k1CdeKOJZlN/HhkwsxJHjXAkPe5Uet8oR+Kwwxr0kXqBVj06oFk+hofLPdV1MhbzNh4cjYEtH8J0EcOnbFjEnjj1FgpMoWV7Bzjlkcivh3IfEeVpLlrhv0nUiN1Cp4p5EsBsHVY4yBtYlbsBt4LedZMOVZZyik1Vpvwd/H9C+KclJSuo+vCLzyzwIaWHHYuxykI829ATuQosATubXO5Nc/HOVfpCTIs0sK6gWlCBCG2CkjNTa6jE2tce9T6iva1pJKkZ1sZjo/gmkU6yjVSYoyOo6aZZKwYXYnEi47Y1f9Dwrpu0jM0kjAKXa2ygkhVCgBRck7dz38q76VEYqPBblzZMzvI7Mq+K/DP1hHuQJoiLjYq0ZFmB8jaQW/kqJm52MjrlCEZIHilxcsWBAKPGlr4hg2xJPiI7ird8WNGTHBKPsO6H2zTY/4kX86y7okEyNYlU8IGwFrkm57E9j5WA72vWuWkxavD0ZF9PnsIScd0b/wOQHTQkWsYoyLb/YHau+oHkfRGHQadWNyUzO1sc/0mH4crfKp6sz5KhSlKAUpXLxHicWnTOV1RbgXY2uT5DzJ9hQHSTVA+InFi2KRkfq7ZucS92KlREqg7tgzufSy+9pHjPNkjRX08brljZmC9QqzBMoISbu12FssR3O9rV5w3l1dPp3n1Fup0pCbtkIFKksAx+s57vIdyb9hYVTOU20ofd+3n6c+BKbi013FQTRfpCxbJcs0W2yuVClr33Nl29Lt61a/h/w5iZdS7KSSYVCggYo1yxuScixt7Bfc1UdDr4+kh6ke0aXOa9wo73Pe/rV95AcNpMgQVaWcgjsR1G7VpcVFbHr61xjiSj3vcstKUrg8cUpSgK58Qgv/AE6ct9lQy7X8SsCoFt7k7fOsbUJMVi6i/pXSPZgTZ3CEix72JrW+ftTtBF9+Quf5Ylv/AL2SqXr/AAxvgQj4hgQFuLOpzt52PrWnFkcINLvN2DTfyY3OzTeXdb1dPG17sowk9pEODg/iU1J1W+UJ8uobW6oh1FvIGWOzW9i0ZP4qslZVujExSlKkgVHce4HHrITDKPCSCCLXRlN1dSQbMDv/AMipGlAQvCuUtPpyrJGM0XEO27W/08z2Atk3qb1T4rcSP6HTA7HKWQeuJAQH1GRZresYrRCaw/mXiv0nVyzA3UnCP0wTYEexOTD+atGmh1T8jpckW0YJvYE+pAv+dq0z4UTkwTp5LN4fxRox/res1rTfhVp7aaV/vzH8kRU/sa16vsfcmXBdqUpXmHArw17XhoCh85NfWD92BLfjkkJ/9Y/KqpxBA3Xv2ECofxF2P9Cv5VZOZ5MtdL+7HAv9Hf8A+xVaEoeLVMv3pl+cceNvzU1auD3tOv6Irz9y6chcK1MEupWZGSNMI4Szq5kAeVsrrtazj03Jq618dNLkqsPtAH8xevtVR4IpSlAK8Jr2vzJe21AUz4l8e6cA06NZ575WO6xDZvmxIT5t6VmNd/ME2oOoZtWpSZjbE7LiL2WE9nQXPY33JNiSK4K9bTwUYeZYhWu/DiO3D4j95pW/OVv+KyKtg+HzX4dAf3Xt7jqNY/wIsb+9VazsoiRY6UpXnHArw17X4lYAEk2A3P8ACgMx4xrP1jVSdwspG3n00RMR6kkW/ia5+I8O+jdSE2usCM3uzQkMfcl0Y/OunlmD6RPDfs7vqn/hmZB/mkjHyr7c+/t9R/4qW+azj/WrVykezCfTkhj8I7/gvXAL/RYL9+jFf/AtSFfLTxYqq/dAH5C39q+tVHjClKUApSlAfDWaJJlKSIroe6soYH5Hasp5z5dgj1PTizgCxqbISxkeQsAERibkdOyhftMbjatdr4SaJGdZCiF1BCsVBZQe4DWuAfQV1GTjwd45KLtqzLOXuSkyiin6kkh1Dl8n2EcSqzIwWysM2WMm29z5Vq8UYUAAAAAAAbAAeQA8qzrlnjjJOp1BRVy1KMcSpjlkmVrSEsRa64XsO6k9xWjg1Dcn2mTkg4vc9pSlQVioHnXW9PSMo+tMREv47hj8kyPyqdNUL4ncVWMwI3WvjPIhiAOMioETME2xJkOxve1SlbOoV1Lq4JDkTQftdQR9ciOP+SMm5HsZGb5KKhudoxJrTGO7pooj+KeS/wDkY1deXEjXSwiI5R9JMW+8CoOR9ze59yaq+p0ytxQydTePUQK0YK7A6dijEWyALta/bapvey5ZryPI++/9VF6pSlcmcUpSgFKUoBSlKAieI8q6ad85I7sbXIZlzA7B8SMht53227VKhaUoTZ7SlKECoTmDlOLVhsi6swjGSkXHTZnWwYFbZOb7b7egrylSnW6B8eU+ATaJWhaVZYb3i8BRoyTup3IK33FrWJO1rWgOZPhw0jy6yCS2rZ81NrA426aA3NiuI3+q3mLWKqU6ndguXBeItPCrvG0T2s6MCCjjZl9xe9iNiLGu+lKgClKUB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8452" name="Picture 20" descr="https://encrypted-tbn0.gstatic.com/images?q=tbn:ANd9GcR6mAApV25upu9UYGHFtyoSE7S22oXo663PYDQRRxY41KYhjF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13176"/>
            <a:ext cx="2085975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Family as Ecosystem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accent1">
                    <a:lumMod val="50000"/>
                  </a:schemeClr>
                </a:solidFill>
              </a:rPr>
              <a:t>Ecosystem</a:t>
            </a:r>
            <a:r>
              <a:rPr lang="en-CA" dirty="0" smtClean="0"/>
              <a:t>- relationships among the many species living in an environment and the relationships among those organisms and the non living components of the environment </a:t>
            </a:r>
          </a:p>
          <a:p>
            <a:endParaRPr lang="en-CA" dirty="0" smtClean="0"/>
          </a:p>
          <a:p>
            <a:pPr lvl="1"/>
            <a:r>
              <a:rPr lang="en-CA" sz="2400" dirty="0" smtClean="0"/>
              <a:t>A family who spends time together can be thought of as an ecosystem. Any change in the relationships within the family will affect all members of the families ecosystem</a:t>
            </a:r>
            <a:endParaRPr lang="en-CA" sz="2400" dirty="0"/>
          </a:p>
        </p:txBody>
      </p:sp>
      <p:pic>
        <p:nvPicPr>
          <p:cNvPr id="19458" name="Picture 2" descr="https://encrypted-tbn3.gstatic.com/images?q=tbn:ANd9GcQsqajQmaQ9w2jdanfV-weqJKBB90pNa4Tplx-tp5XsiwzoQw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592288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Functions of a 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1.	physical maintenance and care of family members</a:t>
            </a:r>
          </a:p>
          <a:p>
            <a:pPr lvl="5"/>
            <a:r>
              <a:rPr lang="en-CA" dirty="0" smtClean="0"/>
              <a:t>Food </a:t>
            </a:r>
          </a:p>
          <a:p>
            <a:pPr lvl="5"/>
            <a:r>
              <a:rPr lang="en-CA" dirty="0" smtClean="0"/>
              <a:t>Shelter </a:t>
            </a:r>
          </a:p>
          <a:p>
            <a:pPr lvl="5"/>
            <a:r>
              <a:rPr lang="en-CA" dirty="0" smtClean="0"/>
              <a:t>Clothing </a:t>
            </a:r>
          </a:p>
          <a:p>
            <a:pPr lvl="5"/>
            <a:r>
              <a:rPr lang="en-CA" dirty="0" smtClean="0"/>
              <a:t>Protection</a:t>
            </a:r>
            <a:endParaRPr lang="en-CA" sz="2400" dirty="0" smtClean="0"/>
          </a:p>
          <a:p>
            <a:r>
              <a:rPr lang="en-CA" sz="3200" dirty="0" smtClean="0">
                <a:solidFill>
                  <a:schemeClr val="tx1"/>
                </a:solidFill>
              </a:rPr>
              <a:t>2.	</a:t>
            </a:r>
            <a:r>
              <a:rPr lang="en-CA" dirty="0" smtClean="0">
                <a:solidFill>
                  <a:schemeClr val="tx1"/>
                </a:solidFill>
              </a:rPr>
              <a:t>addition of new members</a:t>
            </a:r>
            <a:r>
              <a:rPr lang="en-CA" dirty="0" smtClean="0"/>
              <a:t> through birth or adoption </a:t>
            </a:r>
            <a:r>
              <a:rPr lang="en-CA" dirty="0" smtClean="0">
                <a:solidFill>
                  <a:schemeClr val="tx1"/>
                </a:solidFill>
              </a:rPr>
              <a:t>- society renews itself through families</a:t>
            </a:r>
          </a:p>
          <a:p>
            <a:endParaRPr lang="en-CA" dirty="0" smtClean="0">
              <a:solidFill>
                <a:schemeClr val="tx1"/>
              </a:solidFill>
            </a:endParaRPr>
          </a:p>
        </p:txBody>
      </p:sp>
      <p:sp>
        <p:nvSpPr>
          <p:cNvPr id="20482" name="AutoShape 2" descr="data:image/jpeg;base64,/9j/4AAQSkZJRgABAQAAAQABAAD/2wCEAAkGBhQSEBAQEA8UFBISFBUQEBAQERUQDxIXFRAVFBMQEhIXHCYeFxojGRIUHy8gIycpLC0tFyAxNTAqNSYrLCkBCQoKDgwOGQ8PGjElHyQuKS4sKS0wKS8uKjQqKi0vLCkwNS01KSwpLCwvLCwsNiosLCkqLC81LCwpLCwsLCwsLP/AABEIAOYA2wMBIgACEQEDEQH/xAAcAAEAAQUBAQAAAAAAAAAAAAAAAgEDBAUGBwj/xABCEAACAQIDBQYCBQoEBwAAAAABAgADEQQSIQUTMUFRBiJhcYGRMqEHI1KxwRQzQmJygpKistEWJOHwFSVDs8LS4v/EABoBAQACAwEAAAAAAAAAAAAAAAADBAECBQb/xAAtEQEAAgECAwcDBAMAAAAAAAAAAQIDERIEITEFEyIyQVFxM2HBFIGhsSPR8P/aAAwDAQACEQMRAD8A9xiIgIiICIiAiIgJQmVnNdrdp1aYVVFke934kn7PhprMxzS4cU5bxSGzxu20S4HebovAebTUV9uVW4HKOijX3M5N8Sx4sfew9hIrVINwSD4GbbXap2fWse8t9WxbHizHzYmWwD1tNXW2g2YMgUAAXRrsGsNbtxF4TaL6kNpzRwudPMgDMp5MOehA0vnam7mY6N5RxVRfhquP3rj2Ok2eG7RkWFUXH2l0b1HAzncNtANowsfkZeXU3mNFfJgieV4d1RxCuAym4PMS5ONwmPakwYaj9JeTD+/jOtw+IDqHU3BFx/YzWYcnNhnH8LsREwgIiICIiAiIgIiICIiAiIgIiICIiAmBtvAb2hUS2tsy+DDUf29Zny1ia4RGc8FUsbcdBewhtS01tEx1eVyycUL2F2PIKLmW1bNqRn/VBy0h5sNW9LecyA1S1hUyL9iiN2vqRq3reWNIjq9hMz6KmnV47hwP1+5/VaQLMCCUII4EWceINjqCOIl3BbA3pNgbD4nP+9TM9+yCW+NgetgfaU83HcPhttvbn8SitkrWdLT/AA1prvTy1lQqt7I7rdC3TUa2sfO0yMJtsCwZgfH4W87cJTbtaopFH83QQgUVBuNAfrGYak6m/n74wLEaOQeBV/rFuNCMrXEtVtS9YtHSfViI311tHVvxVDLmU3B5ibns5jbHdk6N8Pgw/uPunHbOxRVsjUwM5tmQkJfkSnAHlpbym9oOVsw4g5h6G81tGilnw+Gay7mJClUzAMOBAI9ReTkbgEREBERAREQEREBERAREQESl4LQF5WQXU3k4CUIlYgaPa3ZWnVuUG7fqo7p/aX8ROMxmzKlKoKbrZibKRqra2BU856fNdthAVS6g2a4JFyCBxHSaZc3dUm0+jo8LxmSk7Z5w0tGiKdMIOQ9zzMvLUv68PxE1eJr1fyhFFMGkQ5eqHtkKgZVZTxzEnhfhxkcdiaivSFOiXDlgxDBRTyrmDPcHQ8AeunOedtw9skRaJ5zzTTOvOU+0Wz95QfKO8nfA8uI9rzmMM91U9Rr5r3f6cnvO3RjYE8ctyPXS/wA5x2KoCnWdBwDsVHQPTRwPlOl2Tl5Wwz6c/wDa9wt58srmHqhWDFcwGuUkgH1Hv6Tb4asGUEeRHQzSTL2bVs9uTafiJ2JT5qbo1eh7Ja9Gn+yB7afhMuYuy0tRpj9UH31/GZUieVv5pIiIakREBERAREQEREBERAWkcgkogIiICIgwExMWmfuDlrfpLVfaqhynpmv3Qekv0qqhQb8dddCfG3GRzsyRNZSbbV0nRzuLQqSLa8+PkeEhSF/9n31AMzdqhc1wxJPxdB0+6RwOHDaZwDro3E+XWcaa5KxsrGs68vh0ov4N0reQlWKqWPRRc2HScVWrF67kgglyMttRlUKFt14T07ZuEKDKSCPC8vDApvDVFNc50L5Rm97X5D2l7s7h+5rvtHimOf2a4+NjFaeWvs4Ch2cxDC4okD9YhD7E3k6WwK61aYakwBYDMLMo6kkGwnodotOjuYntPJPpH8qU1sABwAsPSSiJq5hERAREQEREBERAREQEREBERAop4ysivOSgJi4/aKUgDUa1zYcyfQTKM57amxXq4jeVGG4UA21zWAuVtyub69I+UuGtLW8c6R/3JbqUQWduS8db5iToPXWYo2giuTUbXQ6AsfiBN7eA5yOPxRCORpc5vLl8gTNDKeDHF53ezsYsO+PE3VTayFmJJ1vbQ+hmTgaiOdGUnkDx88p42F5zklTpkkAcf96yx+mpu3JrcPXbpE6OpobQZXBX4eGXqL8Tfn4zo1Ok5bZtIhLk3F8uY8bgXInSYNrovlb20keLdFpraXH4msRPJeiJHOOssKiUSIcdZKAiIgIiICIiAiIgIiICIiAiIgRXnJSK85KAmDtepakfEhfn/pM6WsTTBVgwuLa+ms1vGtZiG1J0tEuH2hibHKONtegmnXCgcGa3TMbe0yKj3JPU395RBdgtiSb2AtfTjxIEzix1xV/t6ekbIWHoEkEMQeGnA9LgzNo4Z0HeOb7WXum3Twmz2bs/m17c1YKdeWov8jMipgjfu6j5xXiKzKDJniZ2t1TqJUw4akLIBov2bHVfMay9s+r3LcwSPx/GaTBVTRWoCPjHdAPBrWze1vYTY7AOjg8bg+4/0kM3r3saOTlx7a206atnkvxkggkok6mpllMvSSiBQGVlCJUQKGViUECsREBERAREQEREBERAivOSkV5yUBIVlurDqCPcSchVawJ6C8DzO0hVohuI8RM7bGGNOqxIsjsSjfo3Ou7J5MOnMcOdsSSPVUtuiLQz8FTZUFqjC+tgbAdAANBLjqb3ZmJ6ljLikAAdBaY2LxYVWPQE28hMRHsrdZXtgE1cXlZmKBG7hYkaWF+vEztMPhFS+UWvx1JPznFfRzRLVK9ZuSrTX1OZv6V953k1tSIt05ubx9tMu2OkRBERMKBERAREQEo0rKNArEoJWAiIgIiICIiAiIgRXnJSK85KAlDKxA5/buMo0AoxJAp1mZbuoNO9i2R+QuAbeU1uI7JUyLo70z9lSHS/QBwSPQzM+kXZu+2fW0uadqw/cPe/lLTy3CdrMXSyBcSxVPhSoA6WtYKb6kess48M3rrWUFu1LcJk2zrpPPk9ObszfjXP8H/1LeJ7O0Ups1aoclu8WZaa6+P+s1+1+0dQ4fDBbBq9EVHcXUqSbd2x0vYzTYjEV8Uowz1mYPamBpxOgLHibXvrFcdp6ylydq2jlEzMvQ9j4FKYApKFQDQL8Jvzvz85tJZweHCU0pqLKiqijwUAD5CXpWbzabTrJERDBERAREQEoZWUbhAonCSlF4SsBERAREQEREBERAivOSkV5yUBERAtYmgHR0b4XUow8GBB+Rnz3isOabvTb4kZkbzVip+6fRJniv0hYHd7QraWFQLWH7y2b+ZWl3g7eKauR2pTWlb+35XsPi89LDi993RFM+H1tQgexE6PsVgs+JznhSUt6nur97H0nA7ExOWoyng9reYGk9Z7CYXLQepzqObeSiw+eaSZ/BWUHB/5b1+34dIslKESs5zvEREBERAREQEjUMlIcT5QJCViICIiAiIgIiICIiBFeclIrzkoCIiAnmX0uYa1TC1PtJUQ/usrD+sz02eY/S5X+twqdEqN/Eyj/wAJY4b6kKHaGn6e37f28/B1v6z3nsvSK4PDBvi3Ss3mwzH5tPCnw7KFZlIV7lDyYA5TbyIM9e+j3b4xGFWmWO9oAI4Y3LD9Bx4WFvSWuLiZrEw53ZlorkmJ6zHJ1kSgMrOa9AREQEREBESLNaAdoVbSiLzMnAREQEREBERAREQKEymcdZUiMsCic5KUAlYCIiAnk/0sN/nKQ6UF+dWp/aesTyn6Waf+bot1o2/hqP8A+0s8L9Rz+0foT8wz9l9nRi9i01UfWo1WpRPO4qtdPJgLedjynH9l9tHCYqnV1y3yVl6oxs1x1Gh81nqH0cD/AJdQ/aq/955wf0i7D3GLNRRanXvUHQPf6xfchv3vCWMd9b2x2+6hnxTXFjz06xEa/h7ApBAIN76gj75W85r6Pdrb7BUwTdqV6LdbL8B/hI9jOnlC1dtph28d4yUi0eqgaVlCspu5qkSlCwkd3KhBAoXvwhUk4gIiICIiAiIgIiICIiAiIgIiICIiAnG9vez35QaD/ZDLbNl4kHp4TsprtuL9WD0YfMETE5LY4316wdzTN4L9JYnY7AmjhVpkAAM5UAk6Fr6k87kyXanYK4mjlNsyHOlxmF7EEW8RM3Y/5pfNv6jMwzNclraX9ZYtipXXHpyjk5rsjgxRzoOLAG9rDu8gOnenTTRBN1iR0J08m0+/7pvBIsd7X139dU2THWmmyOWisRElREREBERAREQEREBERAREQEREBERAREQEREBMLa63pN4WP8wmbMTajAUnvzFh7zTJ5Z+G+PzR8obG/NDzP3zOmv2I31XkxB+R/ETYTGLyQzl88tTt2n8DDiCR+I+4zZ0KmZVbqAfcTA24fqx+0PuMhsPGZg1M8adv4WvY+6sPSR15ZZj3hJNZnDE+zaxESwrkREBERAREQEREBERAREGAiav/ABLQvUG8/NgliFJHdBLWNtdFJ8bG17TNGOp9w7xO/onfXva2suuuvSBfiWDj6dmO9SyGznOtlJ4BjfQ+cjhtoU3CFXHfTeICbMVP6WU621gZMTGG0ads28XLZmzhhu7KQGu97cWEmuNQlQKiEtqoDC7cfhF9eB9jAvRMX/ilK4XfJdg5HfBvu7bzX9XML9Lxi9pU6Yu9RRra1xmJ07oXiTqNIGVOC+kDalRK9FEYqqpvARzZiynzsB/MZ26YtSQMwDEsFUkBjkJDWB1NiJibYw9AhGxFNWAYKpKFyC7BQLAHQm3hNqzETzWOGy1xZItaNWq7AZzhmd7nPVZwTxIyqt/dT7TppaOVFFhYd1AANBchVAHmRLOG2rTqfC/INqCuhBI4+Cn2mJnWUeXJ3l5tp1c5272o1E4bKAblyQeBsqi380s9hMU9atiarCwy00AHAWLED7/eb3beHwtZcuIZO6yW7+VlNRgiag3GYkDoZe2fQoUFFOkyKMxUDOCWfmpJNy3hxmfDprpzWv1FI4fu4jxe/wC+rYxMRNqUyCRUUqM+ZrjIu7fJUBbgLNpL35Wl1XeLmYXVcwuwsTdRzFgfaaqK7Ewq216ahSGz5iQoog1WOX4tEvw5+YHEiSwm1KdRitNwxCJVNuS1M2Q+uU6QMuJY/Lads28S2bJfOts17ZL3435QcbTzZN4me9smdc1yCQMt730PtAvxMKrtemrKpLXZt2CKdRkzZsuXOFyjvaanlInbdKxbPcBsmiOSx10QAXf4W1W47p6GBnxMJNr02YqrFiEFQlEd1ylcw7yggkgggXubjSXcFjlqqWQmwYqcyMhBHEFXAMDIiIgIiIGibskhWpT3lTdsHCU7grTLqysyggjg7cRz1vLv+G00LOxa7kmyi5evTrEgAaa0V4eep1lYgWML2XyjMapzh86lUTIvfrMBlK978++p14Ea6meH7KU0amc7nd0logG2U5aTUgxW2W+V25W+40iBGr2aK003dQs9MkoahAXWrSf7LcN0AND91q7O7MhFp52u67snKFy3p1atUAd0aXrsOA4CwERArT7KoE3e9exSrS4KLLVppTyqLaWFNSOXEWtYBW7LBsxas5LkmoclPvXZGsAV7tjTGo19QCKRAvjs6gqCpnbRzUK2WxO+q1l1tcWau/DiLX8dqREQLWLwoqKFJIsyPp1p1FqAe6Caqp2XUrlWq6mwXMAhNt3UpniLXtVPqB4gogTPZtczMKjDNuzYBcoNN6TBrW1J3Kjy9LMT2aRggFRly1Hrd0Lqz4gVzfTWzKPTxsQiBWr2dU/9RrhqjqbKbF8UmJ4EagOg9PeVo9m6alCGa6CkASF13T1WHLS5rNoNOFrRECOG7OCmqinWdWTMFeyGysqKaeUi2X6pD4EaWHdmThNjrT+Bm+CnTN7G4Qub3txJqG5+6IgYbdllNIUjVay3AbJTBymjuShGWxOT9I638NJdfs5TL7zMc2fecF476jVte1+OHUeRPhasQMmns0A0jmJ3WYgG1iz6Gof1tX/jM19PssqI6U6zoGK3CqgBVc1kYADNfPq3E5QCSONIgZVLYSrWWtm7yrYZadNNd2KerKtytgO6Ta9ugtmYLCinTSmCSFFrn4mPNm6km5PiZWIF6Ii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484" name="AutoShape 4" descr="data:image/jpeg;base64,/9j/4AAQSkZJRgABAQAAAQABAAD/2wCEAAkGBhQSEBAQEA8UFBISFBUQEBAQERUQDxIXFRAVFBMQEhIXHCYeFxojGRIUHy8gIycpLC0tFyAxNTAqNSYrLCkBCQoKDgwOGQ8PGjElHyQuKS4sKS0wKS8uKjQqKi0vLCkwNS01KSwpLCwvLCwsNiosLCkqLC81LCwpLCwsLCwsLP/AABEIAOYA2wMBIgACEQEDEQH/xAAcAAEAAQUBAQAAAAAAAAAAAAAAAgEDBAUGBwj/xABCEAACAQIDBQYCBQoEBwAAAAABAgADEQQSIQUTMUFRBiJhcYGRMqEHI1KxwRQzQmJygpKistEWJOHwFSVDs8LS4v/EABoBAQACAwEAAAAAAAAAAAAAAAADBAECBQb/xAAtEQEAAgECAwcDBAMAAAAAAAAAAQIDERIEITEFEyIyQVFxM2HBFIGhsSPR8P/aAAwDAQACEQMRAD8A9xiIgIiICIiAiIgJQmVnNdrdp1aYVVFke934kn7PhprMxzS4cU5bxSGzxu20S4HebovAebTUV9uVW4HKOijX3M5N8Sx4sfew9hIrVINwSD4GbbXap2fWse8t9WxbHizHzYmWwD1tNXW2g2YMgUAAXRrsGsNbtxF4TaL6kNpzRwudPMgDMp5MOehA0vnam7mY6N5RxVRfhquP3rj2Ok2eG7RkWFUXH2l0b1HAzncNtANowsfkZeXU3mNFfJgieV4d1RxCuAym4PMS5ONwmPakwYaj9JeTD+/jOtw+IDqHU3BFx/YzWYcnNhnH8LsREwgIiICIiAiIgIiICIiAiIgIiICIiAmBtvAb2hUS2tsy+DDUf29Zny1ia4RGc8FUsbcdBewhtS01tEx1eVyycUL2F2PIKLmW1bNqRn/VBy0h5sNW9LecyA1S1hUyL9iiN2vqRq3reWNIjq9hMz6KmnV47hwP1+5/VaQLMCCUII4EWceINjqCOIl3BbA3pNgbD4nP+9TM9+yCW+NgetgfaU83HcPhttvbn8SitkrWdLT/AA1prvTy1lQqt7I7rdC3TUa2sfO0yMJtsCwZgfH4W87cJTbtaopFH83QQgUVBuNAfrGYak6m/n74wLEaOQeBV/rFuNCMrXEtVtS9YtHSfViI311tHVvxVDLmU3B5ibns5jbHdk6N8Pgw/uPunHbOxRVsjUwM5tmQkJfkSnAHlpbym9oOVsw4g5h6G81tGilnw+Gay7mJClUzAMOBAI9ReTkbgEREBERAREQEREBERAREQESl4LQF5WQXU3k4CUIlYgaPa3ZWnVuUG7fqo7p/aX8ROMxmzKlKoKbrZibKRqra2BU856fNdthAVS6g2a4JFyCBxHSaZc3dUm0+jo8LxmSk7Z5w0tGiKdMIOQ9zzMvLUv68PxE1eJr1fyhFFMGkQ5eqHtkKgZVZTxzEnhfhxkcdiaivSFOiXDlgxDBRTyrmDPcHQ8AeunOedtw9skRaJ5zzTTOvOU+0Wz95QfKO8nfA8uI9rzmMM91U9Rr5r3f6cnvO3RjYE8ctyPXS/wA5x2KoCnWdBwDsVHQPTRwPlOl2Tl5Wwz6c/wDa9wt58srmHqhWDFcwGuUkgH1Hv6Tb4asGUEeRHQzSTL2bVs9uTafiJ2JT5qbo1eh7Ja9Gn+yB7afhMuYuy0tRpj9UH31/GZUieVv5pIiIakREBERAREQEREBERAWkcgkogIiICIgwExMWmfuDlrfpLVfaqhynpmv3Qekv0qqhQb8dddCfG3GRzsyRNZSbbV0nRzuLQqSLa8+PkeEhSF/9n31AMzdqhc1wxJPxdB0+6RwOHDaZwDro3E+XWcaa5KxsrGs68vh0ov4N0reQlWKqWPRRc2HScVWrF67kgglyMttRlUKFt14T07ZuEKDKSCPC8vDApvDVFNc50L5Rm97X5D2l7s7h+5rvtHimOf2a4+NjFaeWvs4Ch2cxDC4okD9YhD7E3k6WwK61aYakwBYDMLMo6kkGwnodotOjuYntPJPpH8qU1sABwAsPSSiJq5hERAREQEREBERAREQEREBERAop4ysivOSgJi4/aKUgDUa1zYcyfQTKM57amxXq4jeVGG4UA21zWAuVtyub69I+UuGtLW8c6R/3JbqUQWduS8db5iToPXWYo2giuTUbXQ6AsfiBN7eA5yOPxRCORpc5vLl8gTNDKeDHF53ezsYsO+PE3VTayFmJJ1vbQ+hmTgaiOdGUnkDx88p42F5zklTpkkAcf96yx+mpu3JrcPXbpE6OpobQZXBX4eGXqL8Tfn4zo1Ok5bZtIhLk3F8uY8bgXInSYNrovlb20keLdFpraXH4msRPJeiJHOOssKiUSIcdZKAiIgIiICIiAiIgIiICIiAiIgRXnJSK85KAmDtepakfEhfn/pM6WsTTBVgwuLa+ms1vGtZiG1J0tEuH2hibHKONtegmnXCgcGa3TMbe0yKj3JPU395RBdgtiSb2AtfTjxIEzix1xV/t6ekbIWHoEkEMQeGnA9LgzNo4Z0HeOb7WXum3Twmz2bs/m17c1YKdeWov8jMipgjfu6j5xXiKzKDJniZ2t1TqJUw4akLIBov2bHVfMay9s+r3LcwSPx/GaTBVTRWoCPjHdAPBrWze1vYTY7AOjg8bg+4/0kM3r3saOTlx7a206atnkvxkggkok6mpllMvSSiBQGVlCJUQKGViUECsREBERAREQEREBERAivOSkV5yUBIVlurDqCPcSchVawJ6C8DzO0hVohuI8RM7bGGNOqxIsjsSjfo3Ou7J5MOnMcOdsSSPVUtuiLQz8FTZUFqjC+tgbAdAANBLjqb3ZmJ6ljLikAAdBaY2LxYVWPQE28hMRHsrdZXtgE1cXlZmKBG7hYkaWF+vEztMPhFS+UWvx1JPznFfRzRLVK9ZuSrTX1OZv6V953k1tSIt05ubx9tMu2OkRBERMKBERAREQEo0rKNArEoJWAiIgIiICIiAiIgRXnJSK85KAlDKxA5/buMo0AoxJAp1mZbuoNO9i2R+QuAbeU1uI7JUyLo70z9lSHS/QBwSPQzM+kXZu+2fW0uadqw/cPe/lLTy3CdrMXSyBcSxVPhSoA6WtYKb6kess48M3rrWUFu1LcJk2zrpPPk9ObszfjXP8H/1LeJ7O0Ups1aoclu8WZaa6+P+s1+1+0dQ4fDBbBq9EVHcXUqSbd2x0vYzTYjEV8Uowz1mYPamBpxOgLHibXvrFcdp6ylydq2jlEzMvQ9j4FKYApKFQDQL8Jvzvz85tJZweHCU0pqLKiqijwUAD5CXpWbzabTrJERDBERAREQEoZWUbhAonCSlF4SsBERAREQEREBERAivOSkV5yUBERAtYmgHR0b4XUow8GBB+Rnz3isOabvTb4kZkbzVip+6fRJniv0hYHd7QraWFQLWH7y2b+ZWl3g7eKauR2pTWlb+35XsPi89LDi993RFM+H1tQgexE6PsVgs+JznhSUt6nur97H0nA7ExOWoyng9reYGk9Z7CYXLQepzqObeSiw+eaSZ/BWUHB/5b1+34dIslKESs5zvEREBERAREQEjUMlIcT5QJCViICIiAiIgIiICIiBFeclIrzkoCIiAnmX0uYa1TC1PtJUQ/usrD+sz02eY/S5X+twqdEqN/Eyj/wAJY4b6kKHaGn6e37f28/B1v6z3nsvSK4PDBvi3Ss3mwzH5tPCnw7KFZlIV7lDyYA5TbyIM9e+j3b4xGFWmWO9oAI4Y3LD9Bx4WFvSWuLiZrEw53ZlorkmJ6zHJ1kSgMrOa9AREQEREBESLNaAdoVbSiLzMnAREQEREBERAREQKEymcdZUiMsCic5KUAlYCIiAnk/0sN/nKQ6UF+dWp/aesTyn6Waf+bot1o2/hqP8A+0s8L9Rz+0foT8wz9l9nRi9i01UfWo1WpRPO4qtdPJgLedjynH9l9tHCYqnV1y3yVl6oxs1x1Gh81nqH0cD/AJdQ/aq/955wf0i7D3GLNRRanXvUHQPf6xfchv3vCWMd9b2x2+6hnxTXFjz06xEa/h7ApBAIN76gj75W85r6Pdrb7BUwTdqV6LdbL8B/hI9jOnlC1dtph28d4yUi0eqgaVlCspu5qkSlCwkd3KhBAoXvwhUk4gIiICIiAiIgIiICIiAiIgIiICIiAnG9vez35QaD/ZDLbNl4kHp4TsprtuL9WD0YfMETE5LY4316wdzTN4L9JYnY7AmjhVpkAAM5UAk6Fr6k87kyXanYK4mjlNsyHOlxmF7EEW8RM3Y/5pfNv6jMwzNclraX9ZYtipXXHpyjk5rsjgxRzoOLAG9rDu8gOnenTTRBN1iR0J08m0+/7pvBIsd7X139dU2THWmmyOWisRElREREBERAREQEREBERAREQEREBERAREQEREBMLa63pN4WP8wmbMTajAUnvzFh7zTJ5Z+G+PzR8obG/NDzP3zOmv2I31XkxB+R/ETYTGLyQzl88tTt2n8DDiCR+I+4zZ0KmZVbqAfcTA24fqx+0PuMhsPGZg1M8adv4WvY+6sPSR15ZZj3hJNZnDE+zaxESwrkREBERAREQEREBERAREGAiav/ABLQvUG8/NgliFJHdBLWNtdFJ8bG17TNGOp9w7xO/onfXva2suuuvSBfiWDj6dmO9SyGznOtlJ4BjfQ+cjhtoU3CFXHfTeICbMVP6WU621gZMTGG0ads28XLZmzhhu7KQGu97cWEmuNQlQKiEtqoDC7cfhF9eB9jAvRMX/ilK4XfJdg5HfBvu7bzX9XML9Lxi9pU6Yu9RRra1xmJ07oXiTqNIGVOC+kDalRK9FEYqqpvARzZiynzsB/MZ26YtSQMwDEsFUkBjkJDWB1NiJibYw9AhGxFNWAYKpKFyC7BQLAHQm3hNqzETzWOGy1xZItaNWq7AZzhmd7nPVZwTxIyqt/dT7TppaOVFFhYd1AANBchVAHmRLOG2rTqfC/INqCuhBI4+Cn2mJnWUeXJ3l5tp1c5272o1E4bKAblyQeBsqi380s9hMU9atiarCwy00AHAWLED7/eb3beHwtZcuIZO6yW7+VlNRgiag3GYkDoZe2fQoUFFOkyKMxUDOCWfmpJNy3hxmfDprpzWv1FI4fu4jxe/wC+rYxMRNqUyCRUUqM+ZrjIu7fJUBbgLNpL35Wl1XeLmYXVcwuwsTdRzFgfaaqK7Ewq216ahSGz5iQoog1WOX4tEvw5+YHEiSwm1KdRitNwxCJVNuS1M2Q+uU6QMuJY/Lads28S2bJfOts17ZL3435QcbTzZN4me9smdc1yCQMt730PtAvxMKrtemrKpLXZt2CKdRkzZsuXOFyjvaanlInbdKxbPcBsmiOSx10QAXf4W1W47p6GBnxMJNr02YqrFiEFQlEd1ylcw7yggkgggXubjSXcFjlqqWQmwYqcyMhBHEFXAMDIiIgIiIGibskhWpT3lTdsHCU7grTLqysyggjg7cRz1vLv+G00LOxa7kmyi5evTrEgAaa0V4eep1lYgWML2XyjMapzh86lUTIvfrMBlK978++p14Ea6meH7KU0amc7nd0logG2U5aTUgxW2W+V25W+40iBGr2aK003dQs9MkoahAXWrSf7LcN0AND91q7O7MhFp52u67snKFy3p1atUAd0aXrsOA4CwERArT7KoE3e9exSrS4KLLVppTyqLaWFNSOXEWtYBW7LBsxas5LkmoclPvXZGsAV7tjTGo19QCKRAvjs6gqCpnbRzUK2WxO+q1l1tcWau/DiLX8dqREQLWLwoqKFJIsyPp1p1FqAe6Caqp2XUrlWq6mwXMAhNt3UpniLXtVPqB4gogTPZtczMKjDNuzYBcoNN6TBrW1J3Kjy9LMT2aRggFRly1Hrd0Lqz4gVzfTWzKPTxsQiBWr2dU/9RrhqjqbKbF8UmJ4EagOg9PeVo9m6alCGa6CkASF13T1WHLS5rNoNOFrRECOG7OCmqinWdWTMFeyGysqKaeUi2X6pD4EaWHdmThNjrT+Bm+CnTN7G4Qub3txJqG5+6IgYbdllNIUjVay3AbJTBymjuShGWxOT9I638NJdfs5TL7zMc2fecF476jVte1+OHUeRPhasQMmns0A0jmJ3WYgG1iz6Gof1tX/jM19PssqI6U6zoGK3CqgBVc1kYADNfPq3E5QCSONIgZVLYSrWWtm7yrYZadNNd2KerKtytgO6Ta9ugtmYLCinTSmCSFFrn4mPNm6km5PiZWIF6Ii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0486" name="Picture 6" descr="https://encrypted-tbn1.gstatic.com/images?q=tbn:ANd9GcQ-Wo9Hvvjcp-ZuG-2UVo81vOIYk6aOnbW8rAZNeLDgDYh71C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653136"/>
            <a:ext cx="2520280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Functions of a 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3.     Socialization of children for adult roles. Families prepare children for life</a:t>
            </a:r>
          </a:p>
          <a:p>
            <a:pPr lvl="8"/>
            <a:r>
              <a:rPr lang="en-CA" dirty="0" smtClean="0"/>
              <a:t>Skills</a:t>
            </a:r>
          </a:p>
          <a:p>
            <a:pPr lvl="8"/>
            <a:r>
              <a:rPr lang="en-CA" dirty="0" smtClean="0"/>
              <a:t>Values</a:t>
            </a:r>
          </a:p>
          <a:p>
            <a:pPr lvl="8"/>
            <a:r>
              <a:rPr lang="en-CA" dirty="0" smtClean="0"/>
              <a:t>Attitude</a:t>
            </a:r>
          </a:p>
          <a:p>
            <a:pPr lvl="8"/>
            <a:endParaRPr lang="en-CA" dirty="0" smtClean="0"/>
          </a:p>
          <a:p>
            <a:r>
              <a:rPr lang="en-CA" dirty="0" smtClean="0"/>
              <a:t>4.	Social control of members- within families individuals learn positive values and behavior and receive criticism for negative ones.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755576" y="4941168"/>
            <a:ext cx="68407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 smtClean="0"/>
              <a:t>5. 	Production, consumption and distribution of goods and services</a:t>
            </a: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: food, home maintenance and health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Functions of a 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Maintenance of family morale and motivation to ensure task performance. Family provides the glue that holds society together. Families through love and spiritual leadership, inspire their members to keep trying.</a:t>
            </a:r>
            <a:endParaRPr lang="en-CA" dirty="0"/>
          </a:p>
        </p:txBody>
      </p:sp>
      <p:pic>
        <p:nvPicPr>
          <p:cNvPr id="21506" name="Picture 2" descr="https://encrypted-tbn1.gstatic.com/images?q=tbn:ANd9GcSG7PhHCgfxys3lPH7vAi6IDXFJdJXm1PHw-L7C_biMJQNxXVjk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293096"/>
            <a:ext cx="2466975" cy="1857376"/>
          </a:xfrm>
          <a:prstGeom prst="rect">
            <a:avLst/>
          </a:prstGeom>
          <a:noFill/>
        </p:spPr>
      </p:pic>
      <p:sp>
        <p:nvSpPr>
          <p:cNvPr id="21508" name="AutoShape 4" descr="data:image/jpeg;base64,/9j/4AAQSkZJRgABAQAAAQABAAD/2wCEAAkGBhIQERQUEhQSFRQWGBQVFRYWFRgUGxQWFRQVFBcYFxcXGyYeGBolGhQWHzAgIycpLC4sFR4xNTAqNSYrLCkBCQoKDgwOGQ8PGiwhHSQsNSovMi01LCwsMyoxLDUtLik0LSwpKSwqLCktLikwNikpKSwvKiwqKS0pLCwsLCwpKf/AABEIAIQAhAMBIgACEQEDEQH/xAAcAAEAAgIDAQAAAAAAAAAAAAAABgcEBQECAwj/xABHEAABAwIEAgUHBQwLAAAAAAABAAIDBBEFBhIhMUEHE1FhcSIygZGhscEUI0JS0RUzNGJydJKUorO08BY1Q1RVY3OCg7LS/8QAGgEBAAIDAQAAAAAAAAAAAAAAAAMEAgUGAf/EACYRAQACAgEEAAYDAAAAAAAAAAABAgMRBAUSITETFXGh0fFBYWL/2gAMAwEAAhEDEQA/ALxREQEREBERAREQEREBERAREQEREBERAREQERcOcBuUHK8nT8gLnu+1dN39zfaVFc958ZhjGtY0PmfctbewAG2p1u/lzXkzERuUmLFbLaKUjcpXZ54kDw+1dTAObnH0lVPgHTHM6UNq2R9W421MuCy/Mgk3C5zH0wStlc2kZGY2m2t93F9uYAIsFH8amt7XvlfJ7u3t/C1TSt7T6yuphcPNefTv71E8h59biIcx7RHMwXc0G4c3hqbffjxHepfdSRMTG4UcuK2K00vGpefy17PPbcdrfsWTDUNeLtIPw8V5XWJPS2Oph0u7ufiOa9RtqiwaHEdZ0u8l45do7Qs5AREQEREBERBwVj31n8Ue0rmrk4NHF3u5rk+SLBAe9Un0wwOFex7vNdE0NPe0nUPWb+lXQtTmTLMNfF1co4bscPOY7tB/m6jyV7q6XeDyI4+aL2jw+f2NBR7QFsMyZbmw6XRLu030SDg8fA9y0ksxcbBa6azE6l39ORjyUi1PO016I6dzsQLm30sjfrPLyrAD1+5XYvnPLmMz0MokhcRuNbb7PHYR8V7ZjzHUVsrnve9rbnQxriGsHIWHE96sY8sUrpz3M6Xm5Ofv9Rp9DIqs6J83TPldSTPc8aS6JzjcjTxbc8Rbf0K01bpaLRuHOcnj24+ScdmFX0moam7OG4I5FZeF1/Wt32e3Zw7+0dxXJC1E8nyeZsn0T5L/AAPP0Hf1rJXSNFwFygIiICIuHHZBhMdqkceTdh8VGM94tVxyUcNHJHHJUSujL5GawA2Mv4ehSPDjdpPaSfaoJ0kUVVJXYb1FQ2K8sjWXjD9EnVOJed/K8na3pQZn3Ix7+/UX6sV757ze/DYqQktL5Z4opDbYs/tSBy+F1j/0bxr/ABSL9Ub/AOlpukPC3V1S2mJ1mnoKicm1rzOs1hty3YT6UE7zNgEddTvhfbcXY76jx5rh/PAqm+kvJ/3LhpZI/KBAikPbLu8nwIv+irjynifymippvrxRk/laQHe0FaPOkYmr8LgcA5plnmc0i4IihI3Hi9YWpFva1h5eXD4rPhSbcQZ1fWcre3s8V0oK0yR3cLG5BHgpd0g9F7qSR1TT70lw8x7kxPOx8WX9V1j9FeTmV807pj81E9pLBxeXi4ueTdlUnD51DpqdWma1zWnVfWv717deiiSX7o0zy3yJPlLA63ExsubeFwrbzhjk9C2Koa0PpmOtVAAl7Y3WAkYexp4jsUByUwNqMMAFgJsXAHYA8AK3pYWvaWuALXAggi4IOxB7Qrla9sactnz2zX7rNNmHNUVJSfKAes1hoha3czPf97aztvf1LzhhnfRs+VBnXlt5AwWa0nfSN+QsD4KJ5Pyu1uJ1Eb5HyQ0Bb8kiduIjUAyE95buBfgFYlWPJKyQGXqvrKdhPEXYfFuy2SjmUJfv7PqyXHpAKkaAiIgLpN5p8Cu66vGxQarCX3j9ajucfw7CfzmX+Het1hEli9nY4+9aXOP4dhP5zL/DvQS5Q3KjevxHE5zuA+Kkb4Qsu/8Aaf7FLqicMY554NBcfBoJPuUW6LYD9z2Su86okmqHf8sjiPZZB06MHaKaamPGlqZ4f9mvWz9l4Sp+cx6EcoKOV/gZZQz3BcYL8xjVdFwFRFBVN73NvE/4LnAvnMZxF/KOOlgH6LpD7wgllTTNkY5jwC1wLXA8wRYhQ3L1GylxiqgjGlj6WlewD/LLoj8FNlU/Srjc1DiFPLTuDZJaaSIm17ASh1xfmvJmI8ykx1tktFI/mXhk78Jw3/Xxj/urfXzNlzNdRTywPuH9Wasxgjg+YeUT2772UmwXpMrYqhrppTLG5wD2kDYE2JbYbEfBRzlrE6XsfTc16zaPULEyx/WuK+NJ+6cpRVnySotlc3xXFfGk/cuUgxeoDGE9yla1r8muvLUn8Zo9TVK1FcgxkxPefpvcfRw+ClSAiIgIiIIzXO6iqv8ARf71qs3OvW4T+cSfw71JcxYd1sRt5zdwtBh3VVDoTMPnadxczcjS4tLCbc9iUHn0rtBwqouXg+QGaHFpL3ODWg24i7txzURzJlGhwuljL5a50hAayNlU9gLg0avyWg+9WdiuERVbGsmbqa17JALkeVG7U29uIvyUE6ZcEkljhnYC5sWsPA+iHWIdbsuLFYXmYrMwtcTHTJmrW/pBMuZnho6+Co01AGmaKTXM6fU1zbsDdQBB1Dw3W/yL0lxtrKozRlraqo1a9V+rs1sbQRbcbce9QR8bXN35bjxC8aSlFtvH0lVYzzp0dujY5v49S+oJ6yNltb2Nvw1OAv4XO6rbppwUzGhfGLydc6EDt6xmoD1s9qrnF62WpfrmeXusGgnkALC3YrO6NIhX0LWVOp4pqhr4XaiCCwB7d+YBJHgVNXLF57Ws5PTr8KsZd7mJUpSu0ujB2IdKCOw8FOMl5MlxCZryNNOxwL3n6VjfS3tPuU6zJ0O0lSYTGDHpkc6WxN3tkcXu3+tfh3HuWVF0P4ay2ltQLcAKiS3G/C6fBibbl58ztTDNKx5n9PXLO2K4r40n7krnOGImwjb5ziGj0rY1cMFK6aZotJNo6w3J1dW3S3w2Wjy3RurKnrneY3zftU7TJpl+h6mBjOwBbJcAWXKAiIgIiIOCohmTBnRP66H0gKYLq9gIseCCL4NmFsgs7Z3MLdhwcORB4jtUex7KRuZIdjxsFqKbMMsB0yg7c0Gjzx0Yu66N9G2zZXhj2coy76Y7G8bharN3RtJQM62FxliAHWbeUw8zYcW+5WdSZojeOKzjikTwQS0gggg8weShnDWdtph6pnx9vncR91FZXyzNiUmiPyWNt1khGzR8XdyvXAMCiooGwxA6W7kni5x4uPeVhYLBTUUXVQ2a27ncdyXG+59i9ajMcbea9x44p9WPO59+Vb/MNuXLW4njLImm5CjWJZzvszc9g3WDQ4JUVrrvuGdn2lSta6vllxCXS2+i+57e4KxsIwttPGGNHiumD4KymaA0C/atigIiICIiAiIgIiICwK/BYph5TRftWeiCF12QATeN3wWrkyfVN4Od67qyEQVmMq1Z+k72LJp8gSv++OPpPwCsNEEcwzJUMXEXPsUgihDRZoAC7o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510" name="AutoShape 6" descr="data:image/jpeg;base64,/9j/4AAQSkZJRgABAQAAAQABAAD/2wCEAAkGBhIQERQUEhQSFRQWGBQVFRYWFRgUGxQWFRQVFBcYFxcXGyYeGBolGhQWHzAgIycpLC4sFR4xNTAqNSYrLCkBCQoKDgwOGQ8PGiwhHSQsNSovMi01LCwsMyoxLDUtLik0LSwpKSwqLCktLikwNikpKSwvKiwqKS0pLCwsLCwpKf/AABEIAIQAhAMBIgACEQEDEQH/xAAcAAEAAgIDAQAAAAAAAAAAAAAABgcEBQECAwj/xABHEAABAwIEAgUHBQwLAAAAAAABAAIDBBEFBhIhMUEHE1FhcSIygZGhscEUI0JS0RUzNGJydJKUorO08BY1Q1RVY3OCg7LS/8QAGgEBAAIDAQAAAAAAAAAAAAAAAAMEAgUGAf/EACYRAQACAgEEAAYDAAAAAAAAAAABAgMRBAUSITETFXGh0fFBYWL/2gAMAwEAAhEDEQA/ALxREQEREBERAREQEREBERAREQEREBERAREQERcOcBuUHK8nT8gLnu+1dN39zfaVFc958ZhjGtY0PmfctbewAG2p1u/lzXkzERuUmLFbLaKUjcpXZ54kDw+1dTAObnH0lVPgHTHM6UNq2R9W421MuCy/Mgk3C5zH0wStlc2kZGY2m2t93F9uYAIsFH8amt7XvlfJ7u3t/C1TSt7T6yuphcPNefTv71E8h59biIcx7RHMwXc0G4c3hqbffjxHepfdSRMTG4UcuK2K00vGpefy17PPbcdrfsWTDUNeLtIPw8V5XWJPS2Oph0u7ufiOa9RtqiwaHEdZ0u8l45do7Qs5AREQEREBERBwVj31n8Ue0rmrk4NHF3u5rk+SLBAe9Un0wwOFex7vNdE0NPe0nUPWb+lXQtTmTLMNfF1co4bscPOY7tB/m6jyV7q6XeDyI4+aL2jw+f2NBR7QFsMyZbmw6XRLu030SDg8fA9y0ksxcbBa6azE6l39ORjyUi1PO016I6dzsQLm30sjfrPLyrAD1+5XYvnPLmMz0MokhcRuNbb7PHYR8V7ZjzHUVsrnve9rbnQxriGsHIWHE96sY8sUrpz3M6Xm5Ofv9Rp9DIqs6J83TPldSTPc8aS6JzjcjTxbc8Rbf0K01bpaLRuHOcnj24+ScdmFX0moam7OG4I5FZeF1/Wt32e3Zw7+0dxXJC1E8nyeZsn0T5L/AAPP0Hf1rJXSNFwFygIiICIuHHZBhMdqkceTdh8VGM94tVxyUcNHJHHJUSujL5GawA2Mv4ehSPDjdpPaSfaoJ0kUVVJXYb1FQ2K8sjWXjD9EnVOJed/K8na3pQZn3Ix7+/UX6sV757ze/DYqQktL5Z4opDbYs/tSBy+F1j/0bxr/ABSL9Ub/AOlpukPC3V1S2mJ1mnoKicm1rzOs1hty3YT6UE7zNgEddTvhfbcXY76jx5rh/PAqm+kvJ/3LhpZI/KBAikPbLu8nwIv+irjynifymippvrxRk/laQHe0FaPOkYmr8LgcA5plnmc0i4IihI3Hi9YWpFva1h5eXD4rPhSbcQZ1fWcre3s8V0oK0yR3cLG5BHgpd0g9F7qSR1TT70lw8x7kxPOx8WX9V1j9FeTmV807pj81E9pLBxeXi4ueTdlUnD51DpqdWma1zWnVfWv717deiiSX7o0zy3yJPlLA63ExsubeFwrbzhjk9C2Koa0PpmOtVAAl7Y3WAkYexp4jsUByUwNqMMAFgJsXAHYA8AK3pYWvaWuALXAggi4IOxB7Qrla9sactnz2zX7rNNmHNUVJSfKAes1hoha3czPf97aztvf1LzhhnfRs+VBnXlt5AwWa0nfSN+QsD4KJ5Pyu1uJ1Eb5HyQ0Bb8kiduIjUAyE95buBfgFYlWPJKyQGXqvrKdhPEXYfFuy2SjmUJfv7PqyXHpAKkaAiIgLpN5p8Cu66vGxQarCX3j9ajucfw7CfzmX+Het1hEli9nY4+9aXOP4dhP5zL/DvQS5Q3KjevxHE5zuA+Kkb4Qsu/8Aaf7FLqicMY554NBcfBoJPuUW6LYD9z2Su86okmqHf8sjiPZZB06MHaKaamPGlqZ4f9mvWz9l4Sp+cx6EcoKOV/gZZQz3BcYL8xjVdFwFRFBVN73NvE/4LnAvnMZxF/KOOlgH6LpD7wgllTTNkY5jwC1wLXA8wRYhQ3L1GylxiqgjGlj6WlewD/LLoj8FNlU/Srjc1DiFPLTuDZJaaSIm17ASh1xfmvJmI8ykx1tktFI/mXhk78Jw3/Xxj/urfXzNlzNdRTywPuH9Wasxgjg+YeUT2772UmwXpMrYqhrppTLG5wD2kDYE2JbYbEfBRzlrE6XsfTc16zaPULEyx/WuK+NJ+6cpRVnySotlc3xXFfGk/cuUgxeoDGE9yla1r8muvLUn8Zo9TVK1FcgxkxPefpvcfRw+ClSAiIgIiIIzXO6iqv8ARf71qs3OvW4T+cSfw71JcxYd1sRt5zdwtBh3VVDoTMPnadxczcjS4tLCbc9iUHn0rtBwqouXg+QGaHFpL3ODWg24i7txzURzJlGhwuljL5a50hAayNlU9gLg0avyWg+9WdiuERVbGsmbqa17JALkeVG7U29uIvyUE6ZcEkljhnYC5sWsPA+iHWIdbsuLFYXmYrMwtcTHTJmrW/pBMuZnho6+Co01AGmaKTXM6fU1zbsDdQBB1Dw3W/yL0lxtrKozRlraqo1a9V+rs1sbQRbcbce9QR8bXN35bjxC8aSlFtvH0lVYzzp0dujY5v49S+oJ6yNltb2Nvw1OAv4XO6rbppwUzGhfGLydc6EDt6xmoD1s9qrnF62WpfrmeXusGgnkALC3YrO6NIhX0LWVOp4pqhr4XaiCCwB7d+YBJHgVNXLF57Ws5PTr8KsZd7mJUpSu0ujB2IdKCOw8FOMl5MlxCZryNNOxwL3n6VjfS3tPuU6zJ0O0lSYTGDHpkc6WxN3tkcXu3+tfh3HuWVF0P4ay2ltQLcAKiS3G/C6fBibbl58ztTDNKx5n9PXLO2K4r40n7krnOGImwjb5ziGj0rY1cMFK6aZotJNo6w3J1dW3S3w2Wjy3RurKnrneY3zftU7TJpl+h6mBjOwBbJcAWXKAiIgIiIOCohmTBnRP66H0gKYLq9gIseCCL4NmFsgs7Z3MLdhwcORB4jtUex7KRuZIdjxsFqKbMMsB0yg7c0Gjzx0Yu66N9G2zZXhj2coy76Y7G8bharN3RtJQM62FxliAHWbeUw8zYcW+5WdSZojeOKzjikTwQS0gggg8weShnDWdtph6pnx9vncR91FZXyzNiUmiPyWNt1khGzR8XdyvXAMCiooGwxA6W7kni5x4uPeVhYLBTUUXVQ2a27ncdyXG+59i9ajMcbea9x44p9WPO59+Vb/MNuXLW4njLImm5CjWJZzvszc9g3WDQ4JUVrrvuGdn2lSta6vllxCXS2+i+57e4KxsIwttPGGNHiumD4KymaA0C/atigIiICIiAiIgIiICwK/BYph5TRftWeiCF12QATeN3wWrkyfVN4Od67qyEQVmMq1Z+k72LJp8gSv++OPpPwCsNEEcwzJUMXEXPsUgihDRZoAC7ogIiICIiAiIgIiICIiAiIgIiICIiAiIgIiICIiAiIg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1512" name="Picture 8" descr="https://encrypted-tbn1.gstatic.com/images?q=tbn:ANd9GcQQB_w0_7Cu1uvEZ9_Wa1kC31Rq2pTzYu7waLxXRGnrIFXqmyIX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2105025" cy="2171701"/>
          </a:xfrm>
          <a:prstGeom prst="rect">
            <a:avLst/>
          </a:prstGeom>
          <a:noFill/>
        </p:spPr>
      </p:pic>
      <p:pic>
        <p:nvPicPr>
          <p:cNvPr id="21514" name="Picture 10" descr="https://encrypted-tbn1.gstatic.com/images?q=tbn:ANd9GcQQB_w0_7Cu1uvEZ9_Wa1kC31Rq2pTzYu7waLxXRGnrIFXqmyIXg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77072"/>
            <a:ext cx="2105025" cy="21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</TotalTime>
  <Words>350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Human Dynamics 2201</vt:lpstr>
      <vt:lpstr>Family</vt:lpstr>
      <vt:lpstr>Types of Families</vt:lpstr>
      <vt:lpstr>Types of Families con’t</vt:lpstr>
      <vt:lpstr>Types of Families con’t</vt:lpstr>
      <vt:lpstr>Family as Ecosystem</vt:lpstr>
      <vt:lpstr>Basic Functions of a Family</vt:lpstr>
      <vt:lpstr>Basic Functions of a Family</vt:lpstr>
      <vt:lpstr>Basic Functions of a Family</vt:lpstr>
      <vt:lpstr>         How Families Contribute                to the Environment</vt:lpstr>
      <vt:lpstr>Contribute to Physical Environment (con’t)</vt:lpstr>
      <vt:lpstr>Emotional and Social Environment</vt:lpstr>
      <vt:lpstr>Emotional and Social Environment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Dynamics 2201</dc:title>
  <dc:creator>Diane Dale</dc:creator>
  <cp:lastModifiedBy>ESDNL</cp:lastModifiedBy>
  <cp:revision>18</cp:revision>
  <dcterms:created xsi:type="dcterms:W3CDTF">2013-09-03T21:45:13Z</dcterms:created>
  <dcterms:modified xsi:type="dcterms:W3CDTF">2013-09-09T18:06:01Z</dcterms:modified>
</cp:coreProperties>
</file>