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6EDF63-2907-413D-A4E2-75F8B0CA1827}" type="datetimeFigureOut">
              <a:rPr lang="en-CA" smtClean="0"/>
              <a:pPr/>
              <a:t>21/11/2012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9DF9E0-819A-4EE2-A07F-58B033413E0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Forms of Violence</a:t>
            </a:r>
            <a:br>
              <a:rPr lang="en-CA" dirty="0" smtClean="0"/>
            </a:br>
            <a:r>
              <a:rPr lang="en-CA" dirty="0" smtClean="0"/>
              <a:t>and Abuse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Physical , Sexual and Emotional Abuse</a:t>
            </a:r>
            <a:endParaRPr lang="en-CA" dirty="0"/>
          </a:p>
        </p:txBody>
      </p:sp>
      <p:pic>
        <p:nvPicPr>
          <p:cNvPr id="23554" name="Picture 2" descr="http://t3.gstatic.com/images?q=tbn:ANd9GcSzb-ZNzAyT08UfwS_Fv-VFY7lcyIGn_As0uiB2Mgz7mf8ItJku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290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Abuse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Any </a:t>
            </a:r>
            <a:r>
              <a:rPr lang="en-CA" dirty="0" err="1" smtClean="0"/>
              <a:t>nonaccidental</a:t>
            </a:r>
            <a:r>
              <a:rPr lang="en-CA" dirty="0" smtClean="0"/>
              <a:t> injury done to another person. The abuse may leave a visible mark- welt, bruise, burn or scratch </a:t>
            </a:r>
          </a:p>
          <a:p>
            <a:endParaRPr lang="en-CA" dirty="0" smtClean="0"/>
          </a:p>
          <a:p>
            <a:r>
              <a:rPr lang="en-CA" dirty="0" smtClean="0"/>
              <a:t>Or, it may leave internal injuries, sprains broken bones or a concussion</a:t>
            </a:r>
          </a:p>
          <a:p>
            <a:endParaRPr lang="en-CA" dirty="0" smtClean="0"/>
          </a:p>
          <a:p>
            <a:r>
              <a:rPr lang="en-CA" dirty="0" smtClean="0"/>
              <a:t>Whether  it is caused by shaking, pushing, slapping or severe beating it is violence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1.gstatic.com/images?q=tbn:ANd9GcQbSuRVYn6L8OFprRs3af6bl1hmpn0MoEhqop4AI6JAU3R6ka0h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2486025" cy="1838325"/>
          </a:xfrm>
          <a:prstGeom prst="rect">
            <a:avLst/>
          </a:prstGeom>
          <a:noFill/>
        </p:spPr>
      </p:pic>
      <p:pic>
        <p:nvPicPr>
          <p:cNvPr id="26628" name="Picture 4" descr="http://t0.gstatic.com/images?q=tbn:ANd9GcSr22lgC1jQZQ7IlSt7xNPFsGG5Viy5IlTA1YHbYGdruOQldOj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564904"/>
            <a:ext cx="1514475" cy="2286001"/>
          </a:xfrm>
          <a:prstGeom prst="rect">
            <a:avLst/>
          </a:prstGeom>
          <a:noFill/>
        </p:spPr>
      </p:pic>
      <p:pic>
        <p:nvPicPr>
          <p:cNvPr id="26630" name="Picture 6" descr="http://t0.gstatic.com/images?q=tbn:ANd9GcQaRFF5P-nPOgSVRCzq8W8GphjV477TSHkCdNC1zsIo5nICBdn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22108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Sexual Abuse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Any forced or unwanted sexual contact</a:t>
            </a:r>
          </a:p>
          <a:p>
            <a:r>
              <a:rPr lang="en-CA" dirty="0" smtClean="0"/>
              <a:t>-unwanted kisses to intercourse	</a:t>
            </a:r>
          </a:p>
          <a:p>
            <a:r>
              <a:rPr lang="en-CA" dirty="0" smtClean="0"/>
              <a:t>Also includes an adult  using a child for sexual purposes...it is illegal to touch someone under the age of 14 for sexual purposes.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8674" name="Picture 2" descr="http://t0.gstatic.com/images?q=tbn:ANd9GcSrmqwgtpHcqXGt_p2R-21bWfKS2BNhL9wxqQnh_EkEOowzHlc2M2tQsA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2656"/>
            <a:ext cx="1247775" cy="1238250"/>
          </a:xfrm>
          <a:prstGeom prst="rect">
            <a:avLst/>
          </a:prstGeom>
          <a:noFill/>
        </p:spPr>
      </p:pic>
      <p:pic>
        <p:nvPicPr>
          <p:cNvPr id="28676" name="Picture 4" descr="http://t0.gstatic.com/images?q=tbn:ANd9GcS0b5pEP7VmlUieD2BtElF6_5e5jCVbcp_LUQxGz1oq6XC4rbzD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371974"/>
            <a:ext cx="1838325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Sexual Abuse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Sexual assault is one incident, abuse is usually repeated incidents.  </a:t>
            </a:r>
          </a:p>
          <a:p>
            <a:r>
              <a:rPr lang="en-CA" dirty="0" smtClean="0"/>
              <a:t>Often the person who carries out the abuse knows the victim- parent, sibling, or family friend.</a:t>
            </a:r>
            <a:endParaRPr lang="en-CA" dirty="0"/>
          </a:p>
        </p:txBody>
      </p:sp>
      <p:pic>
        <p:nvPicPr>
          <p:cNvPr id="29698" name="Picture 2" descr="http://t1.gstatic.com/images?q=tbn:ANd9GcShcftkjxbfGpYBO3GIblNO9t8WD38XL_1Cdz_G-prCydbbwWB9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2504"/>
            <a:ext cx="3168352" cy="237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Emotional Abuse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Non physical mistreatment of a person. It destroys feelings of self worth and leaves emotional injuries including:</a:t>
            </a:r>
          </a:p>
          <a:p>
            <a:r>
              <a:rPr lang="en-CA" dirty="0" smtClean="0"/>
              <a:t>Lack of trust and security</a:t>
            </a:r>
          </a:p>
          <a:p>
            <a:r>
              <a:rPr lang="en-CA" dirty="0" smtClean="0"/>
              <a:t>Problems expressing feelings</a:t>
            </a:r>
          </a:p>
          <a:p>
            <a:r>
              <a:rPr lang="en-CA" dirty="0" smtClean="0"/>
              <a:t>Problem liking themselves</a:t>
            </a:r>
            <a:endParaRPr lang="en-CA" dirty="0"/>
          </a:p>
        </p:txBody>
      </p:sp>
      <p:pic>
        <p:nvPicPr>
          <p:cNvPr id="30722" name="Picture 2" descr="http://t0.gstatic.com/images?q=tbn:ANd9GcSPgXTfrlZ5aABmhgu4jB7ria8JL_T2QXhRZjaxe79SZNXSTISbfcygD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085184"/>
            <a:ext cx="2232248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Emotional abuse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meant to hurt , intimidate, or terrify, often repeatedly</a:t>
            </a:r>
          </a:p>
          <a:p>
            <a:r>
              <a:rPr lang="en-CA" dirty="0" smtClean="0"/>
              <a:t>It includes words and actions</a:t>
            </a:r>
          </a:p>
          <a:p>
            <a:r>
              <a:rPr lang="en-CA" dirty="0" smtClean="0"/>
              <a:t>Humiliation plays a great part in this form of abuse</a:t>
            </a:r>
            <a:endParaRPr lang="en-CA" dirty="0"/>
          </a:p>
        </p:txBody>
      </p:sp>
      <p:pic>
        <p:nvPicPr>
          <p:cNvPr id="31746" name="Picture 2" descr="http://t1.gstatic.com/images?q=tbn:ANd9GcR-RBEoudH5r5QnZR3zYzKLI0zM6DVpuG_bgXJk_WVCru87iL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581128"/>
            <a:ext cx="2400300" cy="179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171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Forms of Violence and Abuse</vt:lpstr>
      <vt:lpstr>Physical Abuse</vt:lpstr>
      <vt:lpstr>Slide 3</vt:lpstr>
      <vt:lpstr>Sexual Abuse </vt:lpstr>
      <vt:lpstr>Sexual Abuse</vt:lpstr>
      <vt:lpstr>Emotional Abuse</vt:lpstr>
      <vt:lpstr>Emotional abuse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Violence and Abuse</dc:title>
  <dc:creator>Diane</dc:creator>
  <cp:lastModifiedBy>ESDNL</cp:lastModifiedBy>
  <cp:revision>5</cp:revision>
  <dcterms:created xsi:type="dcterms:W3CDTF">2012-11-19T21:48:20Z</dcterms:created>
  <dcterms:modified xsi:type="dcterms:W3CDTF">2012-11-21T12:34:24Z</dcterms:modified>
</cp:coreProperties>
</file>