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E0F1FA-05FC-46CC-98CC-F3A23723686D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F952E-48AA-4A2D-AF52-DA6799452840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E0F1FA-05FC-46CC-98CC-F3A23723686D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F952E-48AA-4A2D-AF52-DA6799452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E0F1FA-05FC-46CC-98CC-F3A23723686D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F952E-48AA-4A2D-AF52-DA6799452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E0F1FA-05FC-46CC-98CC-F3A23723686D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F952E-48AA-4A2D-AF52-DA6799452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E0F1FA-05FC-46CC-98CC-F3A23723686D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F952E-48AA-4A2D-AF52-DA67994528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E0F1FA-05FC-46CC-98CC-F3A23723686D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F952E-48AA-4A2D-AF52-DA6799452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E0F1FA-05FC-46CC-98CC-F3A23723686D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F952E-48AA-4A2D-AF52-DA679945284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E0F1FA-05FC-46CC-98CC-F3A23723686D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F952E-48AA-4A2D-AF52-DA6799452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E0F1FA-05FC-46CC-98CC-F3A23723686D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F952E-48AA-4A2D-AF52-DA6799452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E0F1FA-05FC-46CC-98CC-F3A23723686D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F952E-48AA-4A2D-AF52-DA6799452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3E0F1FA-05FC-46CC-98CC-F3A23723686D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53F952E-48AA-4A2D-AF52-DA6799452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3E0F1FA-05FC-46CC-98CC-F3A23723686D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53F952E-48AA-4A2D-AF52-DA679945284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Informal and Formal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3:05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connection between past, present, and future learning experiences to successful, fulfilling life and work experiences</a:t>
            </a:r>
          </a:p>
          <a:p>
            <a:r>
              <a:rPr lang="en-US" dirty="0" smtClean="0"/>
              <a:t>Workers are expected to </a:t>
            </a:r>
            <a:r>
              <a:rPr lang="en-US" dirty="0" err="1" smtClean="0"/>
              <a:t>continously</a:t>
            </a:r>
            <a:r>
              <a:rPr lang="en-US" dirty="0" smtClean="0"/>
              <a:t> keep skills and knowledge current and relevant</a:t>
            </a:r>
          </a:p>
          <a:p>
            <a:r>
              <a:rPr lang="en-US" dirty="0" smtClean="0"/>
              <a:t>This process must continue to adjust to an ever changing / evolving workplace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need </a:t>
            </a:r>
            <a:r>
              <a:rPr lang="en-US" dirty="0" err="1" smtClean="0"/>
              <a:t>opporunities</a:t>
            </a:r>
            <a:r>
              <a:rPr lang="en-US" dirty="0" smtClean="0"/>
              <a:t> to explore: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relationship between educational achievement and career planning</a:t>
            </a:r>
          </a:p>
          <a:p>
            <a:r>
              <a:rPr lang="en-US" dirty="0" smtClean="0"/>
              <a:t>2. formal education </a:t>
            </a:r>
            <a:r>
              <a:rPr lang="en-US" dirty="0" err="1" smtClean="0"/>
              <a:t>opporunities</a:t>
            </a:r>
            <a:r>
              <a:rPr lang="en-US" dirty="0" smtClean="0"/>
              <a:t> and the advantages / disadvantages of each:</a:t>
            </a:r>
          </a:p>
          <a:p>
            <a:r>
              <a:rPr lang="en-US" dirty="0" smtClean="0"/>
              <a:t>Distance education</a:t>
            </a:r>
          </a:p>
          <a:p>
            <a:r>
              <a:rPr lang="en-US" dirty="0" smtClean="0"/>
              <a:t>Face to face</a:t>
            </a:r>
          </a:p>
          <a:p>
            <a:r>
              <a:rPr lang="en-US" dirty="0" smtClean="0"/>
              <a:t>Online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learning is an ongoing ( informally through extracurricular, community and school activities)</a:t>
            </a:r>
          </a:p>
          <a:p>
            <a:r>
              <a:rPr lang="en-US" dirty="0" smtClean="0"/>
              <a:t>4.Learning is lifelong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Secondary / post secondary</a:t>
            </a:r>
          </a:p>
          <a:p>
            <a:r>
              <a:rPr lang="en-US" dirty="0" smtClean="0"/>
              <a:t>Degree program</a:t>
            </a:r>
          </a:p>
          <a:p>
            <a:r>
              <a:rPr lang="en-US" dirty="0" smtClean="0"/>
              <a:t>Diploma program</a:t>
            </a:r>
          </a:p>
          <a:p>
            <a:r>
              <a:rPr lang="en-US" dirty="0" smtClean="0"/>
              <a:t>Certificate program</a:t>
            </a:r>
          </a:p>
          <a:p>
            <a:r>
              <a:rPr lang="en-US" dirty="0" err="1" smtClean="0"/>
              <a:t>Appreticeship</a:t>
            </a:r>
            <a:endParaRPr lang="en-US" dirty="0" smtClean="0"/>
          </a:p>
          <a:p>
            <a:r>
              <a:rPr lang="en-US" dirty="0" smtClean="0"/>
              <a:t>Self-directed learning</a:t>
            </a:r>
          </a:p>
          <a:p>
            <a:r>
              <a:rPr lang="en-US" dirty="0" smtClean="0"/>
              <a:t>On job training</a:t>
            </a:r>
          </a:p>
          <a:p>
            <a:r>
              <a:rPr lang="en-US" dirty="0" smtClean="0"/>
              <a:t>Distance education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Nine Essential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reading text</a:t>
            </a:r>
          </a:p>
          <a:p>
            <a:r>
              <a:rPr lang="en-US" dirty="0" smtClean="0"/>
              <a:t>2. document use</a:t>
            </a:r>
          </a:p>
          <a:p>
            <a:r>
              <a:rPr lang="en-US" dirty="0" smtClean="0"/>
              <a:t>3. numeracy</a:t>
            </a:r>
          </a:p>
          <a:p>
            <a:r>
              <a:rPr lang="en-US" dirty="0" smtClean="0"/>
              <a:t>4. writing</a:t>
            </a:r>
          </a:p>
          <a:p>
            <a:r>
              <a:rPr lang="en-US" dirty="0" smtClean="0"/>
              <a:t>5. oral communication</a:t>
            </a:r>
          </a:p>
          <a:p>
            <a:r>
              <a:rPr lang="en-US" dirty="0" smtClean="0"/>
              <a:t>6.working with others</a:t>
            </a:r>
          </a:p>
          <a:p>
            <a:r>
              <a:rPr lang="en-US" dirty="0" smtClean="0"/>
              <a:t>7. continuous learning</a:t>
            </a:r>
          </a:p>
          <a:p>
            <a:r>
              <a:rPr lang="en-US" dirty="0" smtClean="0"/>
              <a:t>8. computer use</a:t>
            </a:r>
          </a:p>
          <a:p>
            <a:r>
              <a:rPr lang="en-US" dirty="0" smtClean="0"/>
              <a:t>9. thinking skills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r"/>
    <p:sndAc>
      <p:stSnd>
        <p:snd r:embed="rId2" name="camera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</TotalTime>
  <Words>165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Informal and Formal Education</vt:lpstr>
      <vt:lpstr>Section 3:05</vt:lpstr>
      <vt:lpstr>Students need opporunities to explore:</vt:lpstr>
      <vt:lpstr>Con’t</vt:lpstr>
      <vt:lpstr>Formal Education</vt:lpstr>
      <vt:lpstr>Nine Essential Skills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Informal and Formal Education</dc:title>
  <dc:creator>ESDNL</dc:creator>
  <cp:lastModifiedBy>ESDNL</cp:lastModifiedBy>
  <cp:revision>5</cp:revision>
  <dcterms:created xsi:type="dcterms:W3CDTF">2013-02-28T12:08:45Z</dcterms:created>
  <dcterms:modified xsi:type="dcterms:W3CDTF">2013-02-28T12:25:59Z</dcterms:modified>
</cp:coreProperties>
</file>