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BFF9D01-171A-4537-AD84-1D973D7C4852}" type="datetimeFigureOut">
              <a:rPr lang="en-CA" smtClean="0"/>
              <a:pPr/>
              <a:t>2013-05-09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F0F92D-6271-4E19-8F08-245DB607641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insurance+clipart&amp;source=images&amp;cd=&amp;cad=rja&amp;docid=t3h1pBxeXOaDZM&amp;tbnid=H-vx4jXOuDJi9M:&amp;ved=0CAUQjRw&amp;url=http://www.pixmac.com/picture/insurance+icon+set/000082916323&amp;ei=p0iIUcycCqT94APZq4HACA&amp;bvm=bv.45960087,d.dmg&amp;psig=AFQjCNEbAZyqUH7SQNPe3BCf5CTIGvteBQ&amp;ust=13679722720587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a/url?sa=i&amp;rct=j&amp;q=house+insurance+clipart&amp;source=images&amp;cd=&amp;cad=rja&amp;docid=QDMiKliAGtIhSM&amp;tbnid=P_uHa77gGw4cfM:&amp;ved=0CAUQjRw&amp;url=http://www.dreamstime.com/illustration/insurance.html&amp;ei=2EmIUeyLBdjH4AOOx4HgCw&amp;bvm=bv.45960087,d.dmg&amp;psig=AFQjCNGrtAGCfX8yXAChZf2oSS_hVfwYyA&amp;ust=13679726681848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a/url?sa=i&amp;rct=j&amp;q=travel+insurance+clipart&amp;source=images&amp;cd=&amp;cad=rja&amp;docid=WViwlqfLk7bcsM&amp;tbnid=Rc8T77ETy2AtUM:&amp;ved=0CAUQjRw&amp;url=http://car-pictures.feedio.net/funny-car-clip-art-01-race-car-clipart/vectorcafe.com*funnycars_01_catalog.jpg/&amp;ei=wkuIUeKSD-Ti4AOL7IGQCw&amp;psig=AFQjCNHa22HRzVKRsUBmpT1BdRrflHC0pA&amp;ust=1367973149883544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a/url?sa=i&amp;rct=j&amp;q=health+insurance+clipart&amp;source=images&amp;cd=&amp;docid=6LH_d3Ue1Eu3kM&amp;tbnid=NevtVzXnlwt7UM:&amp;ved=0CAUQjRw&amp;url=http://huronshores.ca/2013/02/update-huron-shores-family-health-team/&amp;ei=bUuIUfe-NY3_4APvv4GIBw&amp;bvm=bv.45960087,d.dmg&amp;psig=AFQjCNFLEI9kPNTb5wTM89XKWVRdPE1MQQ&amp;ust=13679730485915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car+insurance+clipart&amp;source=images&amp;cd=&amp;cad=rja&amp;docid=_QMF2xNKACLqsM&amp;tbnid=bd5O1NNL3DQtdM:&amp;ved=0CAUQjRw&amp;url=http://www.crestock.com/image/3691305-Flooded-Car.aspx&amp;ei=9E2IUeruM8rB4AOW74HACQ&amp;psig=AFQjCNHcH-iXQedlVECZ4z2yY6f5m-7iHQ&amp;ust=136797369903903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car+insurance+&amp;source=images&amp;cd=&amp;cad=rja&amp;docid=Qzcga_XttsIhcM&amp;tbnid=hZNRVbHROWZdcM:&amp;ved=0CAUQjRw&amp;url=http://theshepherdgroup.ca/understanding-the-basics-of-car-insurance-toronto/&amp;ei=8E6IUfvNB7W14APR9IGgCw&amp;psig=AFQjCNF75RqJKJ-CC1Mryf_X5LSKBgunRg&amp;ust=136797393762302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house+insurance+clip+art+fire&amp;source=images&amp;cd=&amp;cad=rja&amp;docid=GH6seDIDJVuiXM&amp;tbnid=iVvgfmD_Hy0X9M:&amp;ved=0CAUQjRw&amp;url=http://ajilbab.com/cartoon/cartoon-house-fire.htm&amp;ei=XFCIUZqQJIP94AP1voD4CQ&amp;psig=AFQjCNH-epIyydWXbraqTPxOLF1kLvfyjw&amp;ust=136797432250265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a/url?sa=i&amp;rct=j&amp;q=car+lemon+cartoon&amp;source=images&amp;cd=&amp;cad=rja&amp;docid=CXwsHRGWkACl9M&amp;tbnid=47XfoCI5iJGXvM:&amp;ved=0CAUQjRw&amp;url=http://www.dreamstime.com/royalty-free-stock-photos-lemon-law-image2032068&amp;ei=MVOIUbidErLa4AOXqIDoDA&amp;psig=AFQjCNE5V2G56W-PgkX7-yf1OqOitdWB7Q&amp;ust=1367975022568200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Insurance</a:t>
            </a:r>
            <a:endParaRPr lang="en-CA" dirty="0"/>
          </a:p>
        </p:txBody>
      </p:sp>
      <p:pic>
        <p:nvPicPr>
          <p:cNvPr id="35842" name="Picture 2" descr="http://vector.pixmac.com/4/insurance-icon-set-blue-vector-pixmac-vector-829163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114675"/>
            <a:ext cx="360997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400" b="1" dirty="0" smtClean="0"/>
              <a:t>Insurance</a:t>
            </a:r>
            <a:r>
              <a:rPr lang="en-CA" dirty="0" smtClean="0"/>
              <a:t> – financial protection against possible loss.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Types of insurance:</a:t>
            </a:r>
          </a:p>
          <a:p>
            <a:r>
              <a:rPr lang="en-CA" dirty="0" smtClean="0"/>
              <a:t>- car</a:t>
            </a:r>
          </a:p>
          <a:p>
            <a:r>
              <a:rPr lang="en-CA" dirty="0" smtClean="0"/>
              <a:t>- house</a:t>
            </a:r>
          </a:p>
          <a:p>
            <a:r>
              <a:rPr lang="en-CA" dirty="0" smtClean="0"/>
              <a:t>-health</a:t>
            </a:r>
          </a:p>
          <a:p>
            <a:r>
              <a:rPr lang="en-CA" dirty="0" smtClean="0"/>
              <a:t>- life </a:t>
            </a:r>
          </a:p>
          <a:p>
            <a:r>
              <a:rPr lang="en-CA" dirty="0" smtClean="0"/>
              <a:t>- employment</a:t>
            </a:r>
          </a:p>
          <a:p>
            <a:r>
              <a:rPr lang="en-CA" dirty="0" smtClean="0"/>
              <a:t>- disability</a:t>
            </a:r>
          </a:p>
          <a:p>
            <a:r>
              <a:rPr lang="en-CA" dirty="0" smtClean="0"/>
              <a:t>- travel</a:t>
            </a:r>
          </a:p>
          <a:p>
            <a:r>
              <a:rPr lang="en-CA" dirty="0" smtClean="0"/>
              <a:t>- mortgage</a:t>
            </a:r>
            <a:endParaRPr lang="en-CA" dirty="0"/>
          </a:p>
        </p:txBody>
      </p:sp>
      <p:pic>
        <p:nvPicPr>
          <p:cNvPr id="38914" name="Picture 2" descr="http://thumbs.dreamstime.com/thumbimg_696/1340285887hS7cy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780928"/>
            <a:ext cx="1143000" cy="1095376"/>
          </a:xfrm>
          <a:prstGeom prst="rect">
            <a:avLst/>
          </a:prstGeom>
          <a:noFill/>
        </p:spPr>
      </p:pic>
      <p:pic>
        <p:nvPicPr>
          <p:cNvPr id="38916" name="Picture 4" descr="http://huronshores.ca/wp-content/uploads/2012/09/stethoscope-heart-clip-art-thumb288729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429000"/>
            <a:ext cx="1489348" cy="1489348"/>
          </a:xfrm>
          <a:prstGeom prst="rect">
            <a:avLst/>
          </a:prstGeom>
          <a:noFill/>
        </p:spPr>
      </p:pic>
      <p:pic>
        <p:nvPicPr>
          <p:cNvPr id="38918" name="Picture 6" descr="http://comps.canstockphoto.com/can-stock-photo_csp2177716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872" y="5085184"/>
            <a:ext cx="1865784" cy="151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 insurance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-Required everywhere in Canada , its illegal to drive without it</a:t>
            </a:r>
          </a:p>
          <a:p>
            <a:pPr>
              <a:buNone/>
            </a:pPr>
            <a:r>
              <a:rPr lang="en-CA" dirty="0" smtClean="0"/>
              <a:t>  - Proof of insurance is the pink slip</a:t>
            </a:r>
          </a:p>
          <a:p>
            <a:pPr>
              <a:buNone/>
            </a:pPr>
            <a:r>
              <a:rPr lang="en-CA" dirty="0" smtClean="0"/>
              <a:t>  - it must be shown to the police if requested</a:t>
            </a:r>
          </a:p>
          <a:p>
            <a:pPr>
              <a:buNone/>
            </a:pPr>
            <a:r>
              <a:rPr lang="en-CA" dirty="0" smtClean="0"/>
              <a:t>  - the more expensive the car the more the insurance premiums.</a:t>
            </a:r>
          </a:p>
          <a:p>
            <a:pPr>
              <a:buNone/>
            </a:pPr>
            <a:r>
              <a:rPr lang="en-CA" dirty="0" smtClean="0"/>
              <a:t>  - the better your driving record the lower your insurance premiums will be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39938" name="Picture 2" descr="http://images.crestock.com/3690000-3699999/3691305-x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8640"/>
            <a:ext cx="3384376" cy="2016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Making car insurance less expensive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drive safely</a:t>
            </a:r>
          </a:p>
          <a:p>
            <a:r>
              <a:rPr lang="en-CA" dirty="0" smtClean="0"/>
              <a:t>2. chose a safe vehicle</a:t>
            </a:r>
          </a:p>
          <a:p>
            <a:r>
              <a:rPr lang="en-CA" dirty="0" smtClean="0"/>
              <a:t>3. Drop any unnecessary portions of your insurance</a:t>
            </a:r>
          </a:p>
          <a:p>
            <a:r>
              <a:rPr lang="en-CA" dirty="0" smtClean="0"/>
              <a:t>4. Increase the deductible</a:t>
            </a:r>
          </a:p>
          <a:p>
            <a:r>
              <a:rPr lang="en-CA" dirty="0" smtClean="0"/>
              <a:t>5. shop around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0962" name="Picture 2" descr="http://theshepherdgroup.ca/wp-content/uploads/2012/12/car-insuran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509120"/>
            <a:ext cx="4462661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irreplaceable?</a:t>
            </a:r>
          </a:p>
          <a:p>
            <a:r>
              <a:rPr lang="en-CA" dirty="0" smtClean="0"/>
              <a:t>- in a fire</a:t>
            </a:r>
          </a:p>
          <a:p>
            <a:r>
              <a:rPr lang="en-CA" dirty="0" smtClean="0"/>
              <a:t>- in an accident</a:t>
            </a:r>
          </a:p>
          <a:p>
            <a:endParaRPr lang="en-CA" dirty="0" smtClean="0"/>
          </a:p>
          <a:p>
            <a:r>
              <a:rPr lang="en-CA" dirty="0" smtClean="0"/>
              <a:t>Should insurance be </a:t>
            </a:r>
            <a:r>
              <a:rPr lang="en-CA" dirty="0" err="1" smtClean="0"/>
              <a:t>manditory</a:t>
            </a:r>
            <a:r>
              <a:rPr lang="en-CA" dirty="0" smtClean="0"/>
              <a:t>?</a:t>
            </a:r>
            <a:endParaRPr lang="en-CA" dirty="0"/>
          </a:p>
        </p:txBody>
      </p:sp>
      <p:pic>
        <p:nvPicPr>
          <p:cNvPr id="41988" name="Picture 4" descr="http://www.town.collingwood.on.ca/files/photos/House%20on%20fi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76672"/>
            <a:ext cx="371475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Reducing the Risks of Car Theft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don’t leave car unlocked</a:t>
            </a:r>
          </a:p>
          <a:p>
            <a:r>
              <a:rPr lang="en-CA" dirty="0" smtClean="0"/>
              <a:t>2. don’t leave keys in car</a:t>
            </a:r>
          </a:p>
          <a:p>
            <a:r>
              <a:rPr lang="en-CA" dirty="0" smtClean="0"/>
              <a:t>3. keep a photo of your car in a safe place</a:t>
            </a:r>
          </a:p>
          <a:p>
            <a:r>
              <a:rPr lang="en-CA" dirty="0" smtClean="0"/>
              <a:t>4. use the theft alarm</a:t>
            </a:r>
          </a:p>
          <a:p>
            <a:r>
              <a:rPr lang="en-CA" dirty="0" smtClean="0"/>
              <a:t>5. don’t leave valuables in car in plain view</a:t>
            </a:r>
          </a:p>
          <a:p>
            <a:r>
              <a:rPr lang="en-CA" dirty="0" smtClean="0"/>
              <a:t>6. park in well lit areas</a:t>
            </a:r>
          </a:p>
          <a:p>
            <a:r>
              <a:rPr lang="en-CA" dirty="0" smtClean="0"/>
              <a:t>7. mark anything that can be removed with a vehicle id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not to buy a lemon </a:t>
            </a:r>
            <a:endParaRPr lang="en-CA" dirty="0"/>
          </a:p>
        </p:txBody>
      </p:sp>
      <p:pic>
        <p:nvPicPr>
          <p:cNvPr id="43010" name="Picture 2" descr="http://www.dreamstime.com/lemon-law-thumb203206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7841" y="2060848"/>
            <a:ext cx="5134105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214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Insurance</vt:lpstr>
      <vt:lpstr>Insurance – financial protection against possible loss. </vt:lpstr>
      <vt:lpstr>Car insurance</vt:lpstr>
      <vt:lpstr>Making car insurance less expensive</vt:lpstr>
      <vt:lpstr>Discuss: </vt:lpstr>
      <vt:lpstr>Reducing the Risks of Car Theft</vt:lpstr>
      <vt:lpstr>How not to buy a lemon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</dc:title>
  <dc:creator>Diane Dale</dc:creator>
  <cp:lastModifiedBy>Diane Dale</cp:lastModifiedBy>
  <cp:revision>6</cp:revision>
  <dcterms:created xsi:type="dcterms:W3CDTF">2013-05-07T00:15:58Z</dcterms:created>
  <dcterms:modified xsi:type="dcterms:W3CDTF">2013-05-09T09:44:26Z</dcterms:modified>
</cp:coreProperties>
</file>