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11C6B-1EB6-4562-9463-C1657EB44DB5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D7F7375-3588-4EAD-871B-B4DF44A594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11C6B-1EB6-4562-9463-C1657EB44DB5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F7375-3588-4EAD-871B-B4DF44A594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11C6B-1EB6-4562-9463-C1657EB44DB5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F7375-3588-4EAD-871B-B4DF44A594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11C6B-1EB6-4562-9463-C1657EB44DB5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F7375-3588-4EAD-871B-B4DF44A594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11C6B-1EB6-4562-9463-C1657EB44DB5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D7F7375-3588-4EAD-871B-B4DF44A594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11C6B-1EB6-4562-9463-C1657EB44DB5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F7375-3588-4EAD-871B-B4DF44A594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11C6B-1EB6-4562-9463-C1657EB44DB5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F7375-3588-4EAD-871B-B4DF44A594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11C6B-1EB6-4562-9463-C1657EB44DB5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F7375-3588-4EAD-871B-B4DF44A594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11C6B-1EB6-4562-9463-C1657EB44DB5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F7375-3588-4EAD-871B-B4DF44A594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11C6B-1EB6-4562-9463-C1657EB44DB5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F7375-3588-4EAD-871B-B4DF44A594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11C6B-1EB6-4562-9463-C1657EB44DB5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D7F7375-3588-4EAD-871B-B4DF44A594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C611C6B-1EB6-4562-9463-C1657EB44DB5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D7F7375-3588-4EAD-871B-B4DF44A594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Marine </a:t>
            </a:r>
            <a:r>
              <a:rPr lang="en-US" dirty="0" err="1"/>
              <a:t>E</a:t>
            </a:r>
            <a:r>
              <a:rPr lang="en-US" dirty="0" err="1" smtClean="0"/>
              <a:t>cozones</a:t>
            </a:r>
            <a:endParaRPr lang="en-US" dirty="0" smtClean="0"/>
          </a:p>
          <a:p>
            <a:r>
              <a:rPr lang="en-US" dirty="0" smtClean="0"/>
              <a:t>Terrestrial </a:t>
            </a:r>
            <a:r>
              <a:rPr lang="en-US" dirty="0" err="1" smtClean="0"/>
              <a:t>Ecozones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Ecozones</a:t>
            </a:r>
            <a:r>
              <a:rPr lang="en-US" dirty="0" smtClean="0"/>
              <a:t> of Canada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</a:t>
            </a:r>
            <a:r>
              <a:rPr lang="en-US" dirty="0" err="1" smtClean="0"/>
              <a:t>Ecozones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Geology</a:t>
            </a:r>
          </a:p>
          <a:p>
            <a:r>
              <a:rPr lang="en-US" dirty="0" smtClean="0"/>
              <a:t>Climate</a:t>
            </a:r>
          </a:p>
          <a:p>
            <a:r>
              <a:rPr lang="en-US" dirty="0" smtClean="0"/>
              <a:t>Landforms</a:t>
            </a:r>
          </a:p>
          <a:p>
            <a:r>
              <a:rPr lang="en-US" dirty="0" smtClean="0"/>
              <a:t>Soil</a:t>
            </a:r>
          </a:p>
          <a:p>
            <a:r>
              <a:rPr lang="en-US" dirty="0" smtClean="0"/>
              <a:t>Wildlife</a:t>
            </a:r>
          </a:p>
          <a:p>
            <a:r>
              <a:rPr lang="en-US" dirty="0" smtClean="0"/>
              <a:t>Natural Vegetation</a:t>
            </a:r>
          </a:p>
          <a:p>
            <a:r>
              <a:rPr lang="en-US" dirty="0" smtClean="0"/>
              <a:t>Humans</a:t>
            </a:r>
          </a:p>
          <a:p>
            <a:r>
              <a:rPr lang="en-US" dirty="0" smtClean="0"/>
              <a:t>Water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People Affect </a:t>
            </a:r>
            <a:r>
              <a:rPr lang="en-US" dirty="0" err="1" smtClean="0"/>
              <a:t>Ecozones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People affect nature and can affect it in different ways-this is why </a:t>
            </a:r>
            <a:r>
              <a:rPr lang="en-US" dirty="0" err="1" smtClean="0"/>
              <a:t>ecozones</a:t>
            </a:r>
            <a:r>
              <a:rPr lang="en-US" dirty="0" smtClean="0"/>
              <a:t> include humans and their activities</a:t>
            </a:r>
          </a:p>
          <a:p>
            <a:r>
              <a:rPr lang="en-US" dirty="0" smtClean="0"/>
              <a:t>Humans are accelerating the pace of change in </a:t>
            </a:r>
            <a:r>
              <a:rPr lang="en-US" dirty="0" err="1" smtClean="0"/>
              <a:t>ecozones</a:t>
            </a:r>
            <a:endParaRPr lang="en-US" dirty="0" smtClean="0"/>
          </a:p>
          <a:p>
            <a:r>
              <a:rPr lang="en-US" dirty="0" smtClean="0"/>
              <a:t>Humans cause serious and sometimes irreversible damage. (smoggy air, polluted water, </a:t>
            </a:r>
            <a:r>
              <a:rPr lang="en-US" dirty="0" err="1" smtClean="0"/>
              <a:t>diasppearing</a:t>
            </a:r>
            <a:r>
              <a:rPr lang="en-US" dirty="0" smtClean="0"/>
              <a:t> forests and animals, collapse of fisheries)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Biodiversity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Some </a:t>
            </a:r>
            <a:r>
              <a:rPr lang="en-US" dirty="0" err="1" smtClean="0"/>
              <a:t>ecozones</a:t>
            </a:r>
            <a:r>
              <a:rPr lang="en-US" dirty="0" smtClean="0"/>
              <a:t> have many more different species of plants and animals living within them than others</a:t>
            </a:r>
          </a:p>
          <a:p>
            <a:r>
              <a:rPr lang="en-US" dirty="0" smtClean="0"/>
              <a:t>Some places in </a:t>
            </a:r>
            <a:r>
              <a:rPr lang="en-US" dirty="0" err="1" smtClean="0"/>
              <a:t>ecozones</a:t>
            </a:r>
            <a:r>
              <a:rPr lang="en-US" dirty="0" smtClean="0"/>
              <a:t> such as wetlands are “hot spots” </a:t>
            </a:r>
            <a:r>
              <a:rPr lang="en-US" smtClean="0"/>
              <a:t>of biodiversity.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Ecozones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Marine</a:t>
            </a:r>
          </a:p>
          <a:p>
            <a:pPr lvl="1"/>
            <a:r>
              <a:rPr lang="en-US" dirty="0" smtClean="0"/>
              <a:t>Pacific</a:t>
            </a:r>
          </a:p>
          <a:p>
            <a:pPr lvl="1"/>
            <a:r>
              <a:rPr lang="en-US" dirty="0" smtClean="0"/>
              <a:t>Arctic Archipelago</a:t>
            </a:r>
          </a:p>
          <a:p>
            <a:pPr lvl="1"/>
            <a:r>
              <a:rPr lang="en-US" dirty="0" smtClean="0"/>
              <a:t>Arctic Basin</a:t>
            </a:r>
          </a:p>
          <a:p>
            <a:pPr lvl="1"/>
            <a:r>
              <a:rPr lang="en-US" dirty="0" smtClean="0"/>
              <a:t>Northwest Atlantic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Atlantic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Terrestrial</a:t>
            </a:r>
          </a:p>
          <a:p>
            <a:pPr lvl="1"/>
            <a:r>
              <a:rPr lang="en-US" dirty="0" smtClean="0"/>
              <a:t>Arctic Cordillera</a:t>
            </a:r>
          </a:p>
          <a:p>
            <a:pPr lvl="1"/>
            <a:r>
              <a:rPr lang="en-US" dirty="0" smtClean="0"/>
              <a:t>Northern Arctic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Southern Arctic</a:t>
            </a:r>
          </a:p>
          <a:p>
            <a:pPr lvl="1"/>
            <a:r>
              <a:rPr lang="en-US" dirty="0" smtClean="0"/>
              <a:t>Taiga Plains</a:t>
            </a:r>
          </a:p>
          <a:p>
            <a:pPr lvl="1"/>
            <a:r>
              <a:rPr lang="en-US" dirty="0" smtClean="0"/>
              <a:t>Taiga Shield</a:t>
            </a:r>
          </a:p>
          <a:p>
            <a:pPr lvl="1"/>
            <a:r>
              <a:rPr lang="en-US" dirty="0" smtClean="0"/>
              <a:t>Taiga Cordillera</a:t>
            </a:r>
          </a:p>
          <a:p>
            <a:pPr lvl="1"/>
            <a:r>
              <a:rPr lang="en-US" dirty="0" smtClean="0"/>
              <a:t>Hudson Plains</a:t>
            </a:r>
          </a:p>
          <a:p>
            <a:pPr lvl="1"/>
            <a:r>
              <a:rPr lang="en-US" dirty="0" smtClean="0"/>
              <a:t>Boreal Plains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Boreal Shield</a:t>
            </a:r>
          </a:p>
          <a:p>
            <a:pPr lvl="1"/>
            <a:r>
              <a:rPr lang="en-US" dirty="0" smtClean="0"/>
              <a:t>Boreal Cordillera</a:t>
            </a:r>
          </a:p>
          <a:p>
            <a:pPr lvl="1"/>
            <a:r>
              <a:rPr lang="en-US" dirty="0" smtClean="0"/>
              <a:t>Pacific Maritime</a:t>
            </a:r>
          </a:p>
          <a:p>
            <a:pPr lvl="1"/>
            <a:r>
              <a:rPr lang="en-US" dirty="0" err="1" smtClean="0">
                <a:solidFill>
                  <a:srgbClr val="C00000"/>
                </a:solidFill>
              </a:rPr>
              <a:t>Montane</a:t>
            </a:r>
            <a:r>
              <a:rPr lang="en-US" dirty="0" smtClean="0">
                <a:solidFill>
                  <a:srgbClr val="C00000"/>
                </a:solidFill>
              </a:rPr>
              <a:t> Cordillera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Prairies</a:t>
            </a:r>
          </a:p>
          <a:p>
            <a:pPr lvl="1"/>
            <a:r>
              <a:rPr lang="en-US" dirty="0" smtClean="0"/>
              <a:t>Atlantic Maritime</a:t>
            </a:r>
          </a:p>
          <a:p>
            <a:pPr lvl="1"/>
            <a:r>
              <a:rPr lang="en-US" dirty="0" err="1" smtClean="0">
                <a:solidFill>
                  <a:srgbClr val="C00000"/>
                </a:solidFill>
              </a:rPr>
              <a:t>Mixedwood</a:t>
            </a:r>
            <a:r>
              <a:rPr lang="en-US" dirty="0" smtClean="0">
                <a:solidFill>
                  <a:srgbClr val="C00000"/>
                </a:solidFill>
              </a:rPr>
              <a:t> Plains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Ecozones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Atlantic Ocean</a:t>
            </a:r>
            <a:endParaRPr lang="en-US" dirty="0"/>
          </a:p>
        </p:txBody>
      </p:sp>
      <p:pic>
        <p:nvPicPr>
          <p:cNvPr id="5" name="Content Placeholder 4" descr="image_atlantic ocean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3446386" y="2209800"/>
            <a:ext cx="5240414" cy="2689877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Ecozones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Mixed Wood Plains</a:t>
            </a:r>
            <a:endParaRPr lang="en-US" dirty="0"/>
          </a:p>
        </p:txBody>
      </p:sp>
      <p:pic>
        <p:nvPicPr>
          <p:cNvPr id="5" name="Content Placeholder 4" descr="image_mixedwood plains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933950" y="2304587"/>
            <a:ext cx="3749675" cy="285842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Ecozones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Prairies</a:t>
            </a:r>
            <a:endParaRPr lang="en-US" dirty="0"/>
          </a:p>
        </p:txBody>
      </p:sp>
      <p:pic>
        <p:nvPicPr>
          <p:cNvPr id="5" name="Content Placeholder 4" descr="image_praries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933950" y="2490158"/>
            <a:ext cx="3749675" cy="2487284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Ecozones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Boreal Shield</a:t>
            </a:r>
            <a:endParaRPr lang="en-US" dirty="0"/>
          </a:p>
        </p:txBody>
      </p:sp>
      <p:pic>
        <p:nvPicPr>
          <p:cNvPr id="5" name="Content Placeholder 4" descr="image_boreal shield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5380037" y="2733675"/>
            <a:ext cx="2857500" cy="200025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Ecozones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Montane</a:t>
            </a:r>
            <a:r>
              <a:rPr lang="en-US" dirty="0" smtClean="0"/>
              <a:t> Cordillera</a:t>
            </a:r>
            <a:endParaRPr lang="en-US" dirty="0"/>
          </a:p>
        </p:txBody>
      </p:sp>
      <p:pic>
        <p:nvPicPr>
          <p:cNvPr id="5" name="Content Placeholder 4" descr="image_montane cordillera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933950" y="2885436"/>
            <a:ext cx="3749675" cy="1696728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Ecozones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Southern Arctic</a:t>
            </a:r>
            <a:endParaRPr lang="en-US" dirty="0"/>
          </a:p>
        </p:txBody>
      </p:sp>
      <p:pic>
        <p:nvPicPr>
          <p:cNvPr id="5" name="Content Placeholder 4" descr="image_southern arctic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933950" y="2692628"/>
            <a:ext cx="3749675" cy="2082344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1.Look at the map on p. 100 of your text. </a:t>
            </a:r>
          </a:p>
          <a:p>
            <a:pPr marL="514350" indent="-514350">
              <a:buAutoNum type="alphaLcParenBoth"/>
            </a:pPr>
            <a:r>
              <a:rPr lang="en-US" dirty="0" smtClean="0"/>
              <a:t>What is the name of the </a:t>
            </a:r>
            <a:r>
              <a:rPr lang="en-US" dirty="0" err="1"/>
              <a:t>e</a:t>
            </a:r>
            <a:r>
              <a:rPr lang="en-US" dirty="0" err="1" smtClean="0"/>
              <a:t>cozone</a:t>
            </a:r>
            <a:r>
              <a:rPr lang="en-US" dirty="0" smtClean="0"/>
              <a:t> you live in?</a:t>
            </a:r>
          </a:p>
          <a:p>
            <a:pPr marL="514350" indent="-514350">
              <a:buAutoNum type="alphaLcParenBoth"/>
            </a:pPr>
            <a:r>
              <a:rPr lang="en-US" dirty="0" smtClean="0"/>
              <a:t>What image comes to mind when you think about that </a:t>
            </a:r>
            <a:r>
              <a:rPr lang="en-US" dirty="0" err="1" smtClean="0"/>
              <a:t>ecozone</a:t>
            </a:r>
            <a:r>
              <a:rPr lang="en-US" dirty="0"/>
              <a:t>?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54</TotalTime>
  <Words>199</Words>
  <Application>Microsoft Office PowerPoint</Application>
  <PresentationFormat>On-screen Show (4:3)</PresentationFormat>
  <Paragraphs>58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Equity</vt:lpstr>
      <vt:lpstr>Ecozones of Canada</vt:lpstr>
      <vt:lpstr>Ecozones</vt:lpstr>
      <vt:lpstr>Ecozones</vt:lpstr>
      <vt:lpstr>Ecozones</vt:lpstr>
      <vt:lpstr>Ecozones</vt:lpstr>
      <vt:lpstr>Ecozones</vt:lpstr>
      <vt:lpstr>Ecozones</vt:lpstr>
      <vt:lpstr>Ecozones</vt:lpstr>
      <vt:lpstr>Activity</vt:lpstr>
      <vt:lpstr>Characteristics of Ecozones</vt:lpstr>
      <vt:lpstr>People Affect Ecozones</vt:lpstr>
      <vt:lpstr>Biodiversity</vt:lpstr>
    </vt:vector>
  </TitlesOfParts>
  <Company>ESDNL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Ecozones of Canada</dc:title>
  <dc:creator>User</dc:creator>
  <cp:lastModifiedBy>ESDNL</cp:lastModifiedBy>
  <cp:revision>7</cp:revision>
  <dcterms:created xsi:type="dcterms:W3CDTF">2012-10-29T12:08:22Z</dcterms:created>
  <dcterms:modified xsi:type="dcterms:W3CDTF">2014-11-07T13:17:29Z</dcterms:modified>
</cp:coreProperties>
</file>