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17E537-4031-4385-B001-7B9B38B5267D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08BBC1-F08B-4864-82C9-E773EA7F8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Market information and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Regional, provincial, national, and internationa</a:t>
            </a:r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information about:</a:t>
            </a:r>
          </a:p>
          <a:p>
            <a:r>
              <a:rPr lang="en-US" dirty="0" smtClean="0"/>
              <a:t>Employment and unemployment rates</a:t>
            </a:r>
          </a:p>
          <a:p>
            <a:r>
              <a:rPr lang="en-US" dirty="0" smtClean="0"/>
              <a:t>Opportunities for employment</a:t>
            </a:r>
          </a:p>
          <a:p>
            <a:r>
              <a:rPr lang="en-US" dirty="0" smtClean="0"/>
              <a:t>Wage rates specific to regional, provincial, national and international areas</a:t>
            </a:r>
          </a:p>
          <a:p>
            <a:endParaRPr lang="en-US" dirty="0" smtClean="0"/>
          </a:p>
          <a:p>
            <a:r>
              <a:rPr lang="en-US" dirty="0" smtClean="0"/>
              <a:t>Labor market information helps individuals make informed decisions about required education training and career options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Refers to the influences on a labor market</a:t>
            </a:r>
          </a:p>
          <a:p>
            <a:r>
              <a:rPr lang="en-US" dirty="0" smtClean="0"/>
              <a:t>-political</a:t>
            </a:r>
          </a:p>
          <a:p>
            <a:r>
              <a:rPr lang="en-US" dirty="0" smtClean="0"/>
              <a:t>-demographics</a:t>
            </a:r>
          </a:p>
          <a:p>
            <a:r>
              <a:rPr lang="en-US" dirty="0" smtClean="0"/>
              <a:t>-economic</a:t>
            </a:r>
          </a:p>
          <a:p>
            <a:r>
              <a:rPr lang="en-US" dirty="0" smtClean="0"/>
              <a:t>-shift to non standard employment</a:t>
            </a:r>
          </a:p>
          <a:p>
            <a:r>
              <a:rPr lang="en-US" dirty="0" smtClean="0"/>
              <a:t>-etc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are influenced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Demands of employers for skilled workers</a:t>
            </a:r>
          </a:p>
          <a:p>
            <a:r>
              <a:rPr lang="en-US" dirty="0" smtClean="0"/>
              <a:t>Consumer demands</a:t>
            </a:r>
          </a:p>
          <a:p>
            <a:r>
              <a:rPr lang="en-US" dirty="0" smtClean="0"/>
              <a:t>Government policies</a:t>
            </a:r>
          </a:p>
          <a:p>
            <a:r>
              <a:rPr lang="en-US" dirty="0" smtClean="0"/>
              <a:t>Innovation of technology</a:t>
            </a:r>
          </a:p>
          <a:p>
            <a:r>
              <a:rPr lang="en-US" dirty="0" smtClean="0"/>
              <a:t>Globalization of trade</a:t>
            </a:r>
          </a:p>
          <a:p>
            <a:endParaRPr lang="en-US" dirty="0" smtClean="0"/>
          </a:p>
          <a:p>
            <a:r>
              <a:rPr lang="en-US" smtClean="0"/>
              <a:t>Read pages 140-145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102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Labor Market information and Trends</vt:lpstr>
      <vt:lpstr>Labor Market</vt:lpstr>
      <vt:lpstr>Labor Market Trends</vt:lpstr>
      <vt:lpstr>Trends are influenced by: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Market information and Trends</dc:title>
  <dc:creator>ESDNL</dc:creator>
  <cp:lastModifiedBy>ESDNL</cp:lastModifiedBy>
  <cp:revision>5</cp:revision>
  <dcterms:created xsi:type="dcterms:W3CDTF">2013-04-17T12:20:47Z</dcterms:created>
  <dcterms:modified xsi:type="dcterms:W3CDTF">2013-04-17T13:06:20Z</dcterms:modified>
</cp:coreProperties>
</file>