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3" r:id="rId9"/>
    <p:sldId id="267" r:id="rId10"/>
    <p:sldId id="264" r:id="rId11"/>
    <p:sldId id="266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1B685-A8D2-4486-B2B5-D2014F5896F7}" type="datetimeFigureOut">
              <a:rPr lang="en-CA" smtClean="0"/>
              <a:pPr/>
              <a:t>28/11/2012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63D47-1BC2-4B9F-8BA5-834B928AF77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1B685-A8D2-4486-B2B5-D2014F5896F7}" type="datetimeFigureOut">
              <a:rPr lang="en-CA" smtClean="0"/>
              <a:pPr/>
              <a:t>28/11/2012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63D47-1BC2-4B9F-8BA5-834B928AF77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1B685-A8D2-4486-B2B5-D2014F5896F7}" type="datetimeFigureOut">
              <a:rPr lang="en-CA" smtClean="0"/>
              <a:pPr/>
              <a:t>28/11/2012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63D47-1BC2-4B9F-8BA5-834B928AF77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1B685-A8D2-4486-B2B5-D2014F5896F7}" type="datetimeFigureOut">
              <a:rPr lang="en-CA" smtClean="0"/>
              <a:pPr/>
              <a:t>28/11/2012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63D47-1BC2-4B9F-8BA5-834B928AF77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1B685-A8D2-4486-B2B5-D2014F5896F7}" type="datetimeFigureOut">
              <a:rPr lang="en-CA" smtClean="0"/>
              <a:pPr/>
              <a:t>28/11/2012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63D47-1BC2-4B9F-8BA5-834B928AF77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1B685-A8D2-4486-B2B5-D2014F5896F7}" type="datetimeFigureOut">
              <a:rPr lang="en-CA" smtClean="0"/>
              <a:pPr/>
              <a:t>28/11/2012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63D47-1BC2-4B9F-8BA5-834B928AF77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1B685-A8D2-4486-B2B5-D2014F5896F7}" type="datetimeFigureOut">
              <a:rPr lang="en-CA" smtClean="0"/>
              <a:pPr/>
              <a:t>28/11/2012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63D47-1BC2-4B9F-8BA5-834B928AF77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1B685-A8D2-4486-B2B5-D2014F5896F7}" type="datetimeFigureOut">
              <a:rPr lang="en-CA" smtClean="0"/>
              <a:pPr/>
              <a:t>28/11/2012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63D47-1BC2-4B9F-8BA5-834B928AF77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1B685-A8D2-4486-B2B5-D2014F5896F7}" type="datetimeFigureOut">
              <a:rPr lang="en-CA" smtClean="0"/>
              <a:pPr/>
              <a:t>28/11/2012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63D47-1BC2-4B9F-8BA5-834B928AF77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1B685-A8D2-4486-B2B5-D2014F5896F7}" type="datetimeFigureOut">
              <a:rPr lang="en-CA" smtClean="0"/>
              <a:pPr/>
              <a:t>28/11/2012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63D47-1BC2-4B9F-8BA5-834B928AF77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1B685-A8D2-4486-B2B5-D2014F5896F7}" type="datetimeFigureOut">
              <a:rPr lang="en-CA" smtClean="0"/>
              <a:pPr/>
              <a:t>28/11/2012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63D47-1BC2-4B9F-8BA5-834B928AF77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1B685-A8D2-4486-B2B5-D2014F5896F7}" type="datetimeFigureOut">
              <a:rPr lang="en-CA" smtClean="0"/>
              <a:pPr/>
              <a:t>28/11/2012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63D47-1BC2-4B9F-8BA5-834B928AF77A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err="1" smtClean="0"/>
              <a:t>Mixedwood</a:t>
            </a:r>
            <a:r>
              <a:rPr lang="en-CA" dirty="0" smtClean="0"/>
              <a:t> Plains</a:t>
            </a:r>
            <a:endParaRPr lang="en-CA" dirty="0"/>
          </a:p>
        </p:txBody>
      </p:sp>
      <p:pic>
        <p:nvPicPr>
          <p:cNvPr id="12290" name="Picture 2" descr="http://canadianbiodiversity.mcgill.ca/english/ecozones/mixedwoodplains/mixedwoodplains_map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3356992"/>
            <a:ext cx="3024336" cy="2808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People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3968" y="1340768"/>
            <a:ext cx="4536504" cy="5328592"/>
          </a:xfrm>
        </p:spPr>
        <p:txBody>
          <a:bodyPr>
            <a:normAutofit/>
          </a:bodyPr>
          <a:lstStyle/>
          <a:p>
            <a:pPr lvl="0"/>
            <a:r>
              <a:rPr lang="en-CA" sz="3400" dirty="0"/>
              <a:t>Lots of tourism – Niagara Falls, CN Tower, Royal Ontario Museum. </a:t>
            </a:r>
          </a:p>
          <a:p>
            <a:pPr lvl="0"/>
            <a:r>
              <a:rPr lang="en-CA" sz="3400" dirty="0"/>
              <a:t>Sports – baseball, hockey, football, and basketball franchises.</a:t>
            </a:r>
          </a:p>
          <a:p>
            <a:pPr lvl="0"/>
            <a:r>
              <a:rPr lang="en-CA" sz="3400" dirty="0"/>
              <a:t>Lots of cottage areas.</a:t>
            </a:r>
          </a:p>
          <a:p>
            <a:endParaRPr lang="en-CA" dirty="0"/>
          </a:p>
        </p:txBody>
      </p:sp>
      <p:pic>
        <p:nvPicPr>
          <p:cNvPr id="3074" name="Picture 2" descr="http://t2.gstatic.com/images?q=tbn:ANd9GcRgAhG93iKFLC6-SYOU_WjezuU6nb6VvtmvskYevq6e8mBgj-_z8eWCEr9Jx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5896" y="1844823"/>
            <a:ext cx="3202008" cy="38539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People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5976" y="1600200"/>
            <a:ext cx="4330824" cy="452596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CA" dirty="0" smtClean="0"/>
              <a:t>More than 100 people per square kilometre.</a:t>
            </a:r>
          </a:p>
          <a:p>
            <a:pPr lvl="0"/>
            <a:r>
              <a:rPr lang="en-CA" dirty="0" smtClean="0"/>
              <a:t>12.8 million people in Ontario – 90% of them in the </a:t>
            </a:r>
            <a:r>
              <a:rPr lang="en-CA" dirty="0" err="1" smtClean="0"/>
              <a:t>Mixedwood</a:t>
            </a:r>
            <a:r>
              <a:rPr lang="en-CA" dirty="0" smtClean="0"/>
              <a:t> Plains</a:t>
            </a:r>
          </a:p>
          <a:p>
            <a:pPr lvl="0"/>
            <a:r>
              <a:rPr lang="en-CA" dirty="0" smtClean="0"/>
              <a:t>8 million people in Quebec – 80% of them in Montreal, Quebec City, and </a:t>
            </a:r>
            <a:r>
              <a:rPr lang="en-CA" dirty="0" err="1" smtClean="0"/>
              <a:t>Trois</a:t>
            </a:r>
            <a:r>
              <a:rPr lang="en-CA" dirty="0" smtClean="0"/>
              <a:t> </a:t>
            </a:r>
            <a:r>
              <a:rPr lang="en-CA" dirty="0" err="1" smtClean="0"/>
              <a:t>Rivieres</a:t>
            </a:r>
            <a:r>
              <a:rPr lang="en-CA" dirty="0" smtClean="0"/>
              <a:t>, all found in </a:t>
            </a:r>
            <a:r>
              <a:rPr lang="en-CA" dirty="0" err="1" smtClean="0"/>
              <a:t>Mixedwood</a:t>
            </a:r>
            <a:r>
              <a:rPr lang="en-CA" dirty="0" smtClean="0"/>
              <a:t> Plains</a:t>
            </a:r>
            <a:endParaRPr lang="en-CA" dirty="0"/>
          </a:p>
        </p:txBody>
      </p:sp>
      <p:pic>
        <p:nvPicPr>
          <p:cNvPr id="2050" name="Picture 2" descr="http://3.bp.blogspot.com/-6W31ubW3UkM/Tzj3cO9uIHI/AAAAAAAAAeI/RgBZdmIy9JE/s1600/crow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988840"/>
            <a:ext cx="4069352" cy="34189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Threats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5936" y="1600200"/>
            <a:ext cx="4690864" cy="452596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CA" dirty="0"/>
              <a:t>quarries on the Niagara Escarpment – holes are being blasted into the rock.</a:t>
            </a:r>
          </a:p>
          <a:p>
            <a:pPr lvl="0"/>
            <a:r>
              <a:rPr lang="en-CA" dirty="0"/>
              <a:t>expanding urban areas threatening forests and wildlife</a:t>
            </a:r>
          </a:p>
          <a:p>
            <a:pPr lvl="0"/>
            <a:r>
              <a:rPr lang="en-CA" dirty="0"/>
              <a:t>people breathe in smog caused by cars, factories, and thermal-electricity plants.</a:t>
            </a:r>
          </a:p>
          <a:p>
            <a:endParaRPr lang="en-CA" dirty="0"/>
          </a:p>
        </p:txBody>
      </p:sp>
      <p:pic>
        <p:nvPicPr>
          <p:cNvPr id="1026" name="Picture 2" descr="http://video.planetgreen.discovery.com/green-guides/hybrid-cars/Smog-From-Tailpipe-of-car-pho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628800"/>
            <a:ext cx="3240360" cy="44539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Glossary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2060849"/>
            <a:ext cx="4258816" cy="3600400"/>
          </a:xfrm>
        </p:spPr>
        <p:txBody>
          <a:bodyPr/>
          <a:lstStyle/>
          <a:p>
            <a:r>
              <a:rPr lang="en-CA" dirty="0" smtClean="0"/>
              <a:t>Escarpment</a:t>
            </a:r>
            <a:endParaRPr lang="en-CA" dirty="0"/>
          </a:p>
          <a:p>
            <a:r>
              <a:rPr lang="en-CA" dirty="0" smtClean="0"/>
              <a:t>Dolomite</a:t>
            </a:r>
            <a:endParaRPr lang="en-CA" dirty="0"/>
          </a:p>
          <a:p>
            <a:r>
              <a:rPr lang="en-CA" dirty="0" err="1" smtClean="0"/>
              <a:t>Caprock</a:t>
            </a:r>
            <a:endParaRPr lang="en-CA" dirty="0" smtClean="0"/>
          </a:p>
          <a:p>
            <a:r>
              <a:rPr lang="en-CA" dirty="0" smtClean="0"/>
              <a:t>Differential Erosion</a:t>
            </a:r>
          </a:p>
          <a:p>
            <a:r>
              <a:rPr lang="en-CA" dirty="0" smtClean="0"/>
              <a:t>Aggregates</a:t>
            </a:r>
            <a:endParaRPr lang="en-CA" dirty="0"/>
          </a:p>
        </p:txBody>
      </p:sp>
      <p:pic>
        <p:nvPicPr>
          <p:cNvPr id="11266" name="Picture 2" descr="http://www.parkwardens.com/zone10/images/side_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916832"/>
            <a:ext cx="4345157" cy="3312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Landscape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9872" y="1600200"/>
            <a:ext cx="5266928" cy="4925144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CA" dirty="0"/>
              <a:t>The Niagara Escarpment is a 725-kilometre-long cliff.</a:t>
            </a:r>
          </a:p>
          <a:p>
            <a:pPr lvl="0"/>
            <a:r>
              <a:rPr lang="en-CA" dirty="0"/>
              <a:t>Winds along western shore of Lake Ontario, up to the tip of Bruce peninsula.</a:t>
            </a:r>
          </a:p>
          <a:p>
            <a:pPr lvl="0"/>
            <a:r>
              <a:rPr lang="en-CA" dirty="0"/>
              <a:t>Considered the backbone of this </a:t>
            </a:r>
            <a:r>
              <a:rPr lang="en-CA" dirty="0" err="1"/>
              <a:t>ecozone</a:t>
            </a:r>
            <a:r>
              <a:rPr lang="en-CA" dirty="0"/>
              <a:t>.</a:t>
            </a:r>
          </a:p>
          <a:p>
            <a:pPr lvl="0"/>
            <a:r>
              <a:rPr lang="en-CA" dirty="0"/>
              <a:t>Declared a UNESCO (United Nations Educational, Scientific, and Cultural Organization) World Biosphere Reserve, making it an internationally recognized ecosystem.</a:t>
            </a:r>
          </a:p>
          <a:p>
            <a:endParaRPr lang="en-CA" dirty="0"/>
          </a:p>
        </p:txBody>
      </p:sp>
      <p:pic>
        <p:nvPicPr>
          <p:cNvPr id="10242" name="Picture 2" descr="http://brucetrail.org/system/images/0000/0055/niagara_escarpme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051" y="1484784"/>
            <a:ext cx="2933789" cy="4608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7984" y="1600200"/>
            <a:ext cx="4258816" cy="4525963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CA" dirty="0" smtClean="0"/>
              <a:t>When the glaciers melted at the end of the Ice Age, sand and gravel settled on sedimentary rock in the area.</a:t>
            </a:r>
          </a:p>
          <a:p>
            <a:pPr lvl="0"/>
            <a:r>
              <a:rPr lang="en-CA" dirty="0" smtClean="0"/>
              <a:t>The rock layers at the bottom of the cliff (shale and sandstone) are softer than the rock layers on the top of the cliff (dolomite limestone).</a:t>
            </a:r>
          </a:p>
          <a:p>
            <a:endParaRPr lang="en-CA" dirty="0"/>
          </a:p>
        </p:txBody>
      </p:sp>
      <p:pic>
        <p:nvPicPr>
          <p:cNvPr id="9218" name="Picture 2" descr="https://fbcdn-sphotos-h-a.akamaihd.net/hphotos-ak-snc7/c58.0.403.403/p403x403/293761_477659718932815_632889449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772816"/>
            <a:ext cx="3838575" cy="3838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Case Study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CA" dirty="0"/>
          </a:p>
          <a:p>
            <a:pPr>
              <a:buNone/>
            </a:pPr>
            <a:endParaRPr lang="en-CA" dirty="0" smtClean="0"/>
          </a:p>
          <a:p>
            <a:pPr lvl="0"/>
            <a:r>
              <a:rPr lang="en-CA" dirty="0"/>
              <a:t>Case study “The Holes in The Niagara Escarpment” pgs. 140-143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Vegetation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7904" y="1600200"/>
            <a:ext cx="4978896" cy="4925144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CA" dirty="0"/>
              <a:t>because so many people live in this small </a:t>
            </a:r>
            <a:r>
              <a:rPr lang="en-CA" dirty="0" err="1"/>
              <a:t>ecozone</a:t>
            </a:r>
            <a:r>
              <a:rPr lang="en-CA" dirty="0"/>
              <a:t>, much of the natural vegetation is gone. </a:t>
            </a:r>
          </a:p>
          <a:p>
            <a:pPr lvl="0"/>
            <a:r>
              <a:rPr lang="en-CA" dirty="0"/>
              <a:t>there are some heavily forested areas along some lakeshores.</a:t>
            </a:r>
          </a:p>
          <a:p>
            <a:pPr lvl="0"/>
            <a:r>
              <a:rPr lang="en-CA" dirty="0"/>
              <a:t>Agriculture, logging, and city growth have wiped out much of the forests (only 10% of Southern Ontario’s original forests remain)</a:t>
            </a:r>
          </a:p>
          <a:p>
            <a:pPr lvl="0"/>
            <a:r>
              <a:rPr lang="en-CA" dirty="0"/>
              <a:t>More than 90% of the wetlands in the area have been converted to farmland or urban areas.</a:t>
            </a:r>
          </a:p>
          <a:p>
            <a:pPr lvl="0"/>
            <a:r>
              <a:rPr lang="en-CA" dirty="0"/>
              <a:t>Before the farmland and urban sprawl took over, the area had a mix of coniferous (pines and hemlocks) as well as deciduous (maple, oak, and elm) trees.</a:t>
            </a:r>
          </a:p>
          <a:p>
            <a:endParaRPr lang="en-CA" dirty="0"/>
          </a:p>
        </p:txBody>
      </p:sp>
      <p:pic>
        <p:nvPicPr>
          <p:cNvPr id="7170" name="Picture 2" descr="http://esask.uregina.ca/management/app/assets/img/enc2/selectedbig/51BE8FE2-1560-95DA-431E5ADD0AB441F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916832"/>
            <a:ext cx="3600400" cy="43924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Wildlife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1920" y="1600200"/>
            <a:ext cx="4834880" cy="4997152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CA" dirty="0"/>
              <a:t>Like the forests, much of the wildlife of this </a:t>
            </a:r>
            <a:r>
              <a:rPr lang="en-CA" dirty="0" err="1"/>
              <a:t>ecozone</a:t>
            </a:r>
            <a:r>
              <a:rPr lang="en-CA" dirty="0"/>
              <a:t> has been pushed out because their homes (the trees) have been chopped down.</a:t>
            </a:r>
          </a:p>
          <a:p>
            <a:pPr lvl="0"/>
            <a:r>
              <a:rPr lang="en-CA" dirty="0"/>
              <a:t>Some species that remain include white-tailed deer, foxes and squirrels.</a:t>
            </a:r>
          </a:p>
          <a:p>
            <a:pPr lvl="0"/>
            <a:r>
              <a:rPr lang="en-CA" dirty="0"/>
              <a:t>Other species (coyotes, raccoons, mice, and groundhogs) have adapted to city life but the people living there aren’t too happy with that.</a:t>
            </a:r>
          </a:p>
          <a:p>
            <a:endParaRPr lang="en-CA" dirty="0"/>
          </a:p>
        </p:txBody>
      </p:sp>
      <p:pic>
        <p:nvPicPr>
          <p:cNvPr id="6146" name="Picture 2" descr="http://ecozones.ca/images/zone/MixedwoodPlains/vignet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916832"/>
            <a:ext cx="3457222" cy="40324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People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7944" y="1600200"/>
            <a:ext cx="4618856" cy="506916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CA" dirty="0"/>
              <a:t>smallest </a:t>
            </a:r>
            <a:r>
              <a:rPr lang="en-CA" dirty="0" err="1"/>
              <a:t>ecozone</a:t>
            </a:r>
            <a:r>
              <a:rPr lang="en-CA" dirty="0"/>
              <a:t> in Canada (9% of total land area of Canada) but has the most people (60% of the country’s population live here).</a:t>
            </a:r>
          </a:p>
          <a:p>
            <a:pPr lvl="0"/>
            <a:r>
              <a:rPr lang="en-CA" dirty="0"/>
              <a:t>more than half the top quality agriculture in Canada is in this </a:t>
            </a:r>
            <a:r>
              <a:rPr lang="en-CA" dirty="0" err="1"/>
              <a:t>ecozone</a:t>
            </a:r>
            <a:r>
              <a:rPr lang="en-CA" dirty="0"/>
              <a:t>. </a:t>
            </a:r>
          </a:p>
          <a:p>
            <a:pPr lvl="0"/>
            <a:r>
              <a:rPr lang="en-CA" dirty="0"/>
              <a:t>Many fruits and vegetables grown there.</a:t>
            </a:r>
          </a:p>
          <a:p>
            <a:endParaRPr lang="en-CA" dirty="0"/>
          </a:p>
        </p:txBody>
      </p:sp>
      <p:pic>
        <p:nvPicPr>
          <p:cNvPr id="5122" name="Picture 2" descr="http://cdn.differencebetween.com/wp-content/uploads/2010/12/fruits-vegitabl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9543" y="1916832"/>
            <a:ext cx="3128009" cy="38164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People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7984" y="1600200"/>
            <a:ext cx="4258816" cy="452596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CA" dirty="0" smtClean="0"/>
              <a:t>Industrial Heartland – many products (designer clothes, cars, furniture, food) are manufactured here. </a:t>
            </a:r>
          </a:p>
          <a:p>
            <a:pPr lvl="0"/>
            <a:r>
              <a:rPr lang="en-CA" dirty="0" smtClean="0"/>
              <a:t>The many banks and corporations around the western shore of Lake Ontario has led to the nickname The Golden Horseshoe.</a:t>
            </a:r>
          </a:p>
          <a:p>
            <a:endParaRPr lang="en-CA" dirty="0"/>
          </a:p>
        </p:txBody>
      </p:sp>
      <p:pic>
        <p:nvPicPr>
          <p:cNvPr id="4098" name="Picture 2" descr="http://www.terrifictoronto.com/content/images/eatoncentrexm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5732" y="1556792"/>
            <a:ext cx="3020560" cy="40324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518</Words>
  <Application>Microsoft Office PowerPoint</Application>
  <PresentationFormat>On-screen Show (4:3)</PresentationFormat>
  <Paragraphs>47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Mixedwood Plains</vt:lpstr>
      <vt:lpstr>Glossary </vt:lpstr>
      <vt:lpstr>Landscape</vt:lpstr>
      <vt:lpstr>Slide 4</vt:lpstr>
      <vt:lpstr>Case Study</vt:lpstr>
      <vt:lpstr>Vegetation</vt:lpstr>
      <vt:lpstr>Wildlife</vt:lpstr>
      <vt:lpstr>People</vt:lpstr>
      <vt:lpstr>People</vt:lpstr>
      <vt:lpstr>People</vt:lpstr>
      <vt:lpstr>People</vt:lpstr>
      <vt:lpstr>Threats</vt:lpstr>
    </vt:vector>
  </TitlesOfParts>
  <Company>ESDNL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Mixedwood Plains</dc:title>
  <dc:creator>mbishop</dc:creator>
  <cp:lastModifiedBy>ESDNL</cp:lastModifiedBy>
  <cp:revision>7</cp:revision>
  <dcterms:created xsi:type="dcterms:W3CDTF">2012-11-07T20:41:22Z</dcterms:created>
  <dcterms:modified xsi:type="dcterms:W3CDTF">2012-11-28T12:33:04Z</dcterms:modified>
</cp:coreProperties>
</file>