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6A4D0C-9450-4FB8-9644-BE9774C58887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FE7E11-83A5-4108-97ED-B9C81EF45B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&amp;esrc=s&amp;frm=1&amp;source=images&amp;cd=&amp;cad=rja&amp;docid=l2YDEYcDh1KVJM&amp;tbnid=bP4t_cTBMbK1cM:&amp;ved=0CAUQjRw&amp;url=http%3A%2F%2Feuwomen.wordpress.com%2Ftag%2Ffemale-role-models-2%2F&amp;ei=SHCDUqTeHYXd2QXrzIG4Aw&amp;bvm=bv.56343320,d.b2I&amp;psig=AFQjCNEd52RN95O1_wBfupsuqL46chSFyA&amp;ust=1384432045621074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a/url?sa=i&amp;rct=j&amp;q=&amp;esrc=s&amp;frm=1&amp;source=images&amp;cd=&amp;cad=rja&amp;docid=wK5KGh3K1ShDVM&amp;tbnid=ZdFc4BmCN6sWGM:&amp;ved=0CAUQjRw&amp;url=http://www.shutterstock.com/pic-83232127/stock-photo-the-emblem-of-a-healthy-lifestyle.html&amp;ei=GHaCUtKKOebH2wXGrIGwBA&amp;bvm=bv.56146854,d.aWc&amp;psig=AFQjCNFGbgVbrWjN3IFTiga3GZTrcCoqqA&amp;ust=13843680139420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a/url?sa=i&amp;rct=j&amp;q=&amp;esrc=s&amp;frm=1&amp;source=images&amp;cd=&amp;cad=rja&amp;docid=X5Qe1YmkMQX44M&amp;tbnid=6GGx7ilxMNlBJM:&amp;ved=0CAUQjRw&amp;url=http://www.clipartguide.com/_pages/0511-1008-0523-1046.html&amp;ei=aXeCUryKOYbN2QXMvoGwBQ&amp;bvm=bv.56146854,d.aWc&amp;psig=AFQjCNG_jCbLgledFy8GAbyaTxTMvVe9qw&amp;ust=138436827407406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a/url?sa=i&amp;rct=j&amp;q=&amp;esrc=s&amp;frm=1&amp;source=images&amp;cd=&amp;cad=rja&amp;docid=NdYiwO1qm8ZguM&amp;tbnid=Vhl8GBzRKQQe1M:&amp;ved=0CAUQjRw&amp;url=http://www.clipartlogo.com/image/vector-material-in-all-types-of-vocational-personalities_393093.html&amp;ei=8l2CUp6lJ4fm2gXV_IDgBA&amp;bvm=bv.56146854,d.aWc&amp;psig=AFQjCNFZoKxu3tpGUai0pazoP0vIexHLuA&amp;ust=138436176543045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876800"/>
            <a:ext cx="8458200" cy="1222375"/>
          </a:xfrm>
        </p:spPr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 Management Unit 2</a:t>
            </a:r>
            <a:endParaRPr lang="en-US" dirty="0"/>
          </a:p>
        </p:txBody>
      </p:sp>
      <p:sp>
        <p:nvSpPr>
          <p:cNvPr id="16386" name="AutoShape 2" descr="data:image/jpeg;base64,/9j/4AAQSkZJRgABAQAAAQABAAD/2wCEAAkGBhQRERQSERQWFRUVFhwZFxgYFxcYGhgcGh8WHBkbHxgYHSgfGBokHxYZIC8gJSctLCwtGR4xNTAqNSYrLCkBCQoKDgwOGg8PGiwkHyU0LiwtNTQvMC81NDY0NDEyMi0wLSw2NC00KiwuKjUvKi41KiwuLDQsLC0sLSwtLC0sLP/AABEIALIBHAMBIgACEQEDEQH/xAAbAAEAAwADAQAAAAAAAAAAAAAABAUGAgMHAf/EAEYQAAIBAwIEAwQGBgcHBQEAAAECAwAEERIhBQYTMSJBURQyYXEHI0KBkaEkM1KxwdEVFjRicnOyQ4OSosLw8SVkgrPhF//EABoBAQADAQEBAAAAAAAAAAAAAAACAwQFAQb/xAA1EQABAwIEAwYGAgICAwAAAAABAAIRAyEEEjFBE1FhBXGBkaHwFCIyscHh0fEjUqLSFUJi/9oADAMBAAIRAxEAPwD3GlKURKUpREpSlESlKURKUpREpSlESlKURKUpREpSlESlKURKUpREpSlESlKURKUpREpSlESlKURKUpREpSlESlKURKUpREpSlESlKURRrviUURAkdUJBIycZC9z8hUhWzvVRx+wkkKmMZykkZ3A09TRh9+4GncDfeogsLnU2S+hnYkCXxY1y6dOT4fC8ZxkD6sjHrQajg4iLLY2hTdTDswB3utHSsrJwy62wznGc4lIy2fe973SMbeWDsM79TWt0WdAZNSouT1WAI+tAAJONWOmxPfw77nePHP8AqVYMG06VAtfXHqjOnIzjOM747Zx6VkLiCUO0KzkuNTaTcAOUxJobGoEAZQE4wSM74zXy1Ms6s0EiyYDLrSdXxl0cKSGzkAMO4288YqRqv/0KDBt1zhbBJA3ukHBI2OdxsR8waicZ4oLaB5iCwQDIHxIH3AZyT6ZqkFhcqdQ1jSWYgSZzqkyds+I6C3cd/urusbSZrN1U6JXwQzgNnITOzA5yAR4gd/hivOK42ggwqK+HDKbnscCrKy4uHH1gEZLlUy6kSgYw6HzU6hjbz+VQOE80Gd4kCAMyF38Y8C5dVwCAW9wZ7Y1CodhyiySByF0aiViLvpiGqNwFwAG8SE6cYBIxnTv38F5bkjOJGAHQEWY3YNkPI+QdIx+sx93xqAdVJFlzA6qSLK6n4pCjaXljVgM4Z1Bxuc4J7bH8DXI8RizjqJnTqxqHu4zq79sb5rH8bnhguAJbmFdPQIEsrGTEUkkhJyp76yBv5VE4VwcXSaYbm3lCJ0yY2OQOm8a6lA33OcnyJUbDJscawE5LKZNYXyWWv4Vx1JgSSi/WOiYcHWEOAwO2c5Hb1FWlZmz5YcTmWTQQzlsBpPD9YJQcAAMQcjfbwq3wrTVKkXEfMpUy4j5kpSlWq1KUpREpSlESlKURKUpREpSlESlKURKUpREpSlESlKURKUpRFwmchSQpYgbAEAn4ZO1ZK4+kIRTyRT28yhVXACqzZOrJJD6dPbBHxrYViOP8T6V40j3Hs4i6Z0ad7iMAkgftHWzL6L32zk01SWgEFZMS5zAHNMX6fn+V3R8/9aaGO3hlwzhXDxEYUkAsGV8LpGTupz6itjXnVpxO41ieS6KzuyMtp9npO6oAQezENkefme+3otKTi6ZXmFqOeDmM+/dl5xzJw+I3Msb3dpEJG+td303KI4TXEufDhgowx3CtjBHex5ECGecoLZdCJGBbMWRkDSFGZsYL427lu5OMiofM06xXspezsn1KhEtzMiaxgjCrICMggg6fLTnyq45Js2zLPotokkCBY7Zg6eDXlyV8Oo6gNvJRmui4/wCNd+of8F+Q5dOSvOJ8ait9PVYjVnGEd+259xTisXw3immURrMpWSeM69N11CcqvaRQoLdjlsbnY9q2fE55109CJZM51apOnp7Y+yc5rHRySxyRiaTMvWQPi9L51OuR7NpCad8Y2x3G9cuqTP6XzmJccw6dD916BSlK0roLy/6VrOIXvDnZEBkmxIxxhlVodmzsQAx7+Wa58GEUXFru5tIybWK30v0F1K0n1ZKoF2J2yQO2D61z+k64ie+4XG7IdMxMisVICFofeB2AOlu/oagcsXca8avY7Qr7M0TEhP1YKhMsANsBywBG3iONq6zJNAdx+/uF02yaI7j9/cLS2n0rWj9I4kRZWKhm0AKQcDI16sdjlQQNS5IzUuy+kSCWWFAkircahDKemUcr3XwOWVtx4WAO4yBWY5I4fbf0Ol3NCsr2onkXPfYsceh7DuDjvVJDAw/oWTVGsct1qWKNAqxnqRgjWSXcnsdR8sVDgUi4gA2kff8AhQ4NMkgTaR916VwrneC59o6STE22NamMhznVsqe8T4SMEA1D4f8ASTBOqGOKYvLI0cUelNb6ApZ92CqgzjJbyPoaz3M16eG8UmnXP6XZto27zJgIMeZyq/8AHUP+qnR4lw+2MkkQFmQHibSxkBmaXDEHuWJPwIqIoU4nmJHgL+qiKNOJ6SPK/qvSuCccju4y8eoaXZHVhhkdfeVgCRkbdiRvVhVFypweC3WcQSPKWmYys7aj1MDXuFAJ9fjn0wO7mPmJLOMMwLMxwqjbOO5J8gP4iudXcynLpgBUNpGpU4dISTorelZfinM01qkck6ReP/ZqzBx2zuQQ2MjPar2z4pHLCJwcIV1ZbbAGc59MYOflVLK7HOLQbi6lUwtSm0PIsbAi91LpQGlXLMlKUoiUpSiJSvhYZxnc19oiUpSiJSlKIlKUoiUqv43xU28etUMjlgqICF1Mc4GTsOxqmg52Ly6Vt3MatHHNJrT6uWTSNGn/AGmhnUMVO2e1TbTc4SFa2k9wkBamsXzfxObVKIWgQWyCQh1DyOSM5UMCAvYZ9c1tKxnPktgWRbpHkmx4RF+sC799wMd8A/HHnWat9OqwYueGbx4wrLi7Rxy29wyQsxZI/EB1fGQoKNnfBbJXHbOCPPQ15dwFrZbqD2W1mLF8MZkJ0g/bVg+FK7ndT8xXqNKTs0leYWpxMx9+dl5pxC4WPiM8S2ltfyyNrGp1WVBpXwHqqVIUDYKe3fzrS8p8KljeWWS3itFkCAQxMGGV15dioC6iGA2HYb+VZ/iNq68UkEd/DBLKQI09nSV8Mqk5bH1ZJXsTuACa0HKltcLPcm4uludo0BAVNBXqllMa7KfEpz5gj0roVPo8Bz/pd2sf8ViNB/tP/VaavOOGK6NEdEsf1qbexIFAZ1yDOSWOxxrJye/nW/u7+OLT1HCazhdRwCQCcZ7DYGsSlsgZWYwr9cpz7ZNMx+sGn6kDQc7ADyznyrm1dQvn8VciDp+lvWOxwMn0rJW/N1wwmJtk/R/1i9Qhh72ceEg40mtdXmrXUw/pExoCjSESt9pV1SDYZ32J+VZ8ZVdTLcpI107l9J2dRZVDw5oP06kjUxzGytbTkzh3EAbpoCWlYl8ySg6s+LZXx+FfeN8s2tjZy+z20OltIkDl21DUMDOrUcNg4yBtX2a+EFtZxWpfRM2SygdQjYuAOwYlvuxtXRxueVrG6EiyBBInSMgw+ksuQfXB8++9Sfj6vCLC4yBsbTErRTw7jWaZ+QugAnbNHmrPhcVpaPHbxwhHuUBYKpKHAOxyT/e9fjXenINiFZRbqAxz3fwnIOUOrMZyB7uOwrqv5XW8slEjaXDZTbHhXPkM753BPkKqp+MypKpabLi60FUJaMxnyO2kMO2Ac+u+9T+OfTJzE6x6DrfVUDCvqwaZgkSbnmR+I3U1LVLm+6NxFG3sYDwkGTIJ0EEkt4tguQQdx51z5phWa5tYJYo3R2JViXEiFR4irKQVzt2Pl8qg8QtpDeXrwyNG8cSMMAeLCqcHPl4a7BxAz3HDZSMFlkz88YP3ZFZxiqgGWTIdY9M0LR8OJbUERl0vY5M0+Oq1tlZJDGscShEUYCgYA/7O+fPNZn6Q+DvNEkkYLGInUBudLYyceeNI+4n0qHa8cuJg00azM/W8KquYumCAVPqcE79847Vec1cz+xKmE1s5OATgADGSdj6ip1a1LEUXZ5A5/b1VFGhXw2JYWQXSbeF/Q6rPcC4lBfxx212PrE2jbJGobDYj7WAMjzxn5Suc717aAW0MQSJxoDavL7She+/7RPmfnVZx3haXFoOIRJ0m7yIOx8WnUO2+d8+fzrr43fPNYWbyEluowJPc6cgH54Fc81HNpuadYBDhuNLrrNosfWY9v05iC0n6XQTaLbd340PHeaLi1ijZrdQW2JMmoKw1YGFAJyBn8q4xc8YuDHKqqmlm2LF00rrGoEackDspODtmur6SnBto8EH67H4K+amc2cIj9nnmVB1engsBvpBXP/KMZ9Nq1vdWD35HWbBv3HlzhYKTMM6nT4jLvLhabGRGp2n3dRP62XHR9rMMfs+vGnLdTTnTqz7vfbH/AJrv5i5vkgEbRRKySgFHLd8gHGgb+Y86jbf0L/uvz1fzqn48pFtw1T+zn/68fkaqqVqrKdnG7WnxJjyV9HDUKlUSwQHObF9AJG+oj1WpseaH9p9muYuizDMfiDBhvgEjbOx7eYI+fbfcfb2tLSELqK6mdskKMEgaQQSdvUdxVPzYP/ULH/EP9a04hIsHE0nBMgljxpjGtxtgHSO6nA3+dXGs9stJ0cBPQrM3DUn5XhtywkC8Zhb93Xfy06z3c8k4/SIW0DBOhV3U6R8SGJz+0K1tZnlThumW4mdl6srEmMMGMaksQGwdmP8ACtNWrCAinfUk/ffqsPaDmmtDdAAPTbpKUpStSwJSlKIlKUoip+bgTaSBUikJ0jRMQIzll7kkYI7g57gVjYrR0lsy68PVY5URBbySM4DsuQI2YK2WwSxyV3YbitRz449jZXVCjuis0gYpGCwOtgm+AQPTcjO2azHBmht54Wjn4fcO8ioEht445VDnSWRoiSNIJJ1DsDuK20bM810cPIpefPl5ea9JrF8YtL2O9mmtuiqtHGC8oABxqGkN67En4FfQVoYeLORvE3ceR7Zx5jvjespzP7Ot27cSSVosL0CNXSAwNYIQg69WfuxXJfUa9sg/hcbHUyxozWvzj1uuyK84m7wmQxGLrxhzAdRxqGc6ScJ6/wAq3VecWU1iZo/6MSUTa1yV6gTRqGvqazjTp1ffivR6lROt58ZVWEMg3nxn1ssBzfZSwzrJFd2kStMJwlydB1qugkMN3QjyPb1qw5IvzPNcySTxTTARo3RA6SqOqU0tkl8ln74Ix29afinCbg3t1IOHwXQZ1CPM4B0hE2QSHGkb5IHfV6bXnJSzLJcJNZxWihYiqxBNLE9XU2tNmOyjHlt679J0cP8Ar+19BUjg6gmBy6eKnc0cPaYRKvQ8L6m6661A0sMhMjJyRWZh5Ski3HsUmZ1k2QK6jWpYIxOFUAHC+mcb1bcc5JS4nmubk9RRFpiQal0aQSSSD4tyT99ZXkfkyC9sJGdcS9RlSTLeHCoR4QQCMk/jXKeyXaeqgOycHWpGu+q62UGG6F3jeIvbulepXWvQ3T068eHVnTnyzjfFY2HhU1ulwLma3RLgOWYsQQ5BwRkAYye1aKfj0FqFjuJ0DhVBycEnHcjcqDgnesx9Lao1lHIArHqqFfYkKyuThvQ6R8DtStSa/wCY7dVp7OY/itokQ151jlpEqRacuSpFFK0kZeJkaMDWUKAYwTjOW1A5A/8Ayw4xw+a5gaLqQ6pGyRkkIF0kKpAyx2ySR5nbtVpd3sMESid0RSAo1HGcY2A7n7q4/wBJ2yRifqxCM7K+tdJ+AOcE+HGB6VV8MG/IPpIve/uFA4ms9wqZZM/KY9PO6r7jhNy89vL9SOgCMZffUMNvp9O1QRynOIlhDRFY5usjHVljvhWGMDv7wJ+VaCw4/bztpimR206tIYaseuO//ketQONc2RQTQQ9WMM8mJAWHgQKxJJz4DnSBn1NTdhqZuSb9e7+B5L2lVxWYU2suBMRyk/k+ajScEui9xKDCGuF0EanIRQAAQdPiOM7YHl8qHluVJLZozFotlwNRYFsjxE4BA3yRVze8et4WCSzRox3wzAHHqfQfE12cR4jDFHqndFRtsuRg58t++RXvw1Pn69Z+91WMTiLDLY2FtbRbnAt+1ScDtyjSQQTQtGJdZKtqkRWOdBUDSM6SNWe2dqseP8DFyqEECSM5QsoZd9irKe6n+ArG8lTCG44n0VBVZlCqNlwXmAxgHbcYrYDmIFiOlKdhjwjOSceZx6efmfSjWU8mQ6LztCqcLi4DrgAzGstBM+cKsu+CXlwghmeCKHbIiViSB2GG2A2FTuKcpxzW8cAJQREFCME9iDnPfOc/OpXDOMiY6dDK2nUc9u+NvXz/AAqxJr1uHpkGbza/2VAx9R2UsMAGRAi/Pv71mLzkYSqqNcSlQSxGFwXYsWft3Oo/Kr22sMQ9KRjKMFSWABIO2Dpx5bVImlCqWPYAk/dvXTDxBGUNqAz5EgHuR6/CpNp0qbralH4ivVaA4yAeQ18FRpycemIDOxtw2rp6QGO+rSZM7rnfsK58a5PFy4ZppFVfcRQulNgNtv7oNXEvEo1+0CfQb+YAHzyRXZHdKzFVOcAHIwRvn+VV8GgRk/Pl/Ss+LxIPEm99hvqdNTudVUcS5WE4hZ5ZBLD2kAUE7g7jGMggdqo0tVbiC2i5SOGEKcEhpVAVtLMMZGWG3wPrW3DjJGRkdxUC+4NbyOsksaF9gCds+g/vd+xzSthg6C2NRPWNlZh8a5stqExBiNid4t17psqXlbhgF1czxKFgbwRgbBsY1Mv93IOD2OTWrr4qgDAGAOwr7V9GkKTco71kxFc135j0Hlbz5pSlKtWdKgzcdt0yHnhXScNmRBg77HJ2Ox2+BqdXmVyFXisxkRDAbuBWXAB6rQ5jdjjxICGOnI3YHfFW0mB8zstFCkKkzsJXpitncdq6by+jhQySuqIO7MQo+G5rGScRkikn6BjUy8Qhj1aCwKyxxNq3fGcMNxscdhmqzj/M011ZNGdC/o0kkp0k6zHMIcLv4AdJffPcCptoEkclYzClxF7GFf8AM19PFJIBeW0KydJYkdVLjUwWQkH3lILfDYe6ASai3jkglg03loweeNWWCFI2YFhsXQnGfQ4z2zV1zQlxN1IvYo54VMTRl5ANbal1ZXuoXO+dioPfVgU3DrZxNEY+HWSYlQPJE8crouQGIUKCv+Ly71cyMm3p/aupxk2/48vNXPOnE7iCW1a2R5CTJqjAYq2yYyF9MkgntVNxDny9iKJLZqpkOEDFjqOwwBn1YfjV1zjbXcklsLJymC4kIYALnRgsv2h73kaouJci8RmZHe6jkaM5QsWGk5ByMJjuo/CuLUL8xyz6L5fEcYPdw823KNBzXVxLmLiDdJGtmt1MqZaMSDO+6kg4wf4V6ZXmvGLPikXR60/UQyqD0cgjf7WlFJXGfUevlWh584y8CQqshgjlcpJOF1GLwkpsQcamwC3kAfPersO0ucRfxWrAMfUqOaZm2v6Wf5qgkgv45/ZWnYzq0UiSZYoqEGERH3SD4sgb9++avuXbyZ5rhuksBYRsLeSUFs5fXKVXPS1ZUdtyufnRPwz2i3tPaeJQs0ErO0scyq2kjwhX/aHqR/Ou36OjGL69SB2uIsIfaHJZid/AXPvDckEAe757V0nCWHp3819E8A0juWjrz6++S207OYpNaqPAcaWLeRz3UYrKfRD/AGFv89v9MdaPmW3uJIGS1Mau3hJk1YCkEHGkHxdsbetZ3kvgN1w/KTy2/s5JY4Y6gxAGxZRttXOcYcCdFZQyHA1W5gHEtIG9p/myqOOletxMwiWcGIiYZVYomwMN4jmR1KbAAEYI3qJx+QtwC0J3+sA+4dcD8gKv4+WWaS8NtcR9C6J62pGLIW1E6TkA+82Cdtx3xUKflWSaCPh4uoNEbFk0ozO3vkaiDpXAcjA/Gs+dusi9hcc9l26WJot4cu+gtcbGYDIM21n0gmdVz4k88nGlEIjZorcFBKWCDI8R8IJ1eLH3fCuHFuAy23Dr83HSPUlEqKmWVC7KDjUoIO+Puq/u+WpzNDdxyRC4RDG+UcRyKc42DFlIz6ny7YxX3i/K889q0BuF1SvqmZkYjupVUGrwKNIGN/XuTV2U3WFuNpg0QHNDRkDrGflMnwOvWe+MlxG0WCDhE8ShJMxgsoALBgpOcd+57/tH1q341ZoeO2gKKQ0LlgVGGOJ9yMbnYbn0qbd8lSy2tvC0ydS2dTGwjOkqoAAZS2527j07edfOJckTPJBKlyRLHE0bOysSdesFlw2VI6jY32wu+1eZTy5Kz4yg7WpeKrZv/wC0lu2iz/Abe6uZOJdIQN1ZGjcylwwHjAC6QdgD5+g9K7IOEML/AIfZ3RWRYbdmx7yE5lx7wGQAqDcfZq/l5fmtJbiW2mRI7gguGjZ3RycZQKfExLHAPmR6Vw4tw+PqW01vcxia3XQOo2vWhU51lTqG2o6via9DDCkca17zkIyuECAZByRc7RpbvUX6P7ZY73iaINKrKoAGwA1TbD4Vu6yHLPApIbmSdLiGZZ/FcBRuG8ZXRgnC+LHiPbP3a+rGCBC4vaj21MRnaZkN57AA69QmKzXOsSforOmvFwoxjUSpyWXT9rOkbVpaxHGeN+0zrHEJl6E+nJtwy9UAlcsZFIUruCQAcg53FRr0nVKZDRPvqqcCctYOJgCft0Xdwzqwq8IjI9oaR4o2bT041HybSTqAC4271wPEolid+m2FSOYZcAuJCQey7EMMY/DHnb259tjt7uFjGSjada5ysgAOVDbHwgjf99fDy9F1IEDj6qLSyHBaRdtJO/YMM5x3rC/C1AcoGlrx7sZPhAW4YmkTNTXeJ2n7gADvJKgT8SSOXRjbWoRjJhTsJWJ8Hhx9XsM51DtS244UYdKB31wo+NW4BbRjATbBzv6b7VYW3LRjSHTJmSFidbLkNqXQQVDA+7pA3+yKkW/Dm9o63VDaYxEy6N/J8khsA5OcY7EfOjaFWZ08rf1oourYeI1t/wDVyP511VLwe6MavcvHl2uGiyH7B5ApyCMHBCgEZJAHYV28SvxO8GU0mK+Ee5BOyk5z5A5G3wFToeXWEDwmUEtL1QwTGG1h9xqORqHqNq6/6tSag3WX9f1/1Z97GnHv+7j7/jXvDqhoaBa06L3jYcvLyb3j6tIt+VoKUpXSXFXxjttWUsueJHjMrWcoiXqAsjLKcxMFYaVx3OcHO+k1qLiXQrNgnSCcKCScb4AHc/CvMbHlzVwy6c284uZVkQxujd2kaRCqtsBhkyw2ynqMnTRY0g5uYCvpNaQc3RegcX44kEbHZn0Myx5IJ0qzHOAdIwp8RGM4HmKpbTgli9uLl4VUXKxu+Xc+JyrKM594MwAIwfxrNXqa57gxrK+p7oR6QCxeS2iBRhkEKmkLsDhioJXTv9j4BIiFfZHMeqxm0BFxmPQtxhD9sgb7bgEnvvcKIaB80GyvbTyizo0W3PLVmCT00Gl1c7kYYDwt32IHb0GK5Hli0cfqYyCWJwNjrIL5xsQSoODtlR6VhbnluT2SYPHcSXBLKw0IUOq4EuoEKGkOlS2osdOojYnFeicI4ZHbxCOFSqZZgCSTlyWPvb927VTUGQSHEqp5LRIcSsbxeDiVzA1v7LGsWoL+vZWdI27HO+lwvfOcHNQ04SYJrUtYQ2316KJIZi0ncZBG2pWHhbJOxJwcVrOeWIs2C9TLPGumM4aTU6jp6vsBs6S3lnz7HJ8P4EYJoJBwkQ/XIDI10ZtGSBq6Ybc77HyODV1N0s5a+7n8Fa6T5ZNhr7u4fYq+5t4WqETLnLthvnjb5dqsOWOFaEWUsSXXt5AEgj79q+c4j6hf8wfuap3ByfZo9OM9MYz2zjbPwr5Knh6Y7QeY0APivX1nnBtE7wrCuu4t1kUo6hlYYKsAQR8QdjWWXid01z0tS6gSMDZOxOc9yPPFS+G8akScwXOCScBhgbnt27g+X/eNdPtOk50Q4XyyRaeSodgqjRIIJibcuaj3H0Z8OYljbAeZw8ij8AwAq45etokt06ESxIRnSv7yfM7dzvVfzXcTImxURsdO2dR2JOT2xse1cuHXT29rrlKldKmMDOd87Hb4j86m/tEnEGk6crQSZ07+6PupmlUfQDi6SSIEn3KubmySTGoZI7HJBGcZ3B+Aqv41YRi2YafcUldySD8zvUOK6uWga46gGMsE0DGkd9zv5Gu664h17F3xg6SCPQgjP8/vqupiqdak5uUiWlwmLjn7ujKVSm5vzSA4CxNiunlG3DQSBgCGfBB89l/nUHl+IC9cKMKuvHwGcCrPk39Q3+Yf3LVfy5/bJfk/+sVzGNGTCW3WtzjmxHcpPHeNzRThEA04GBjOvPf+W1aRTWX5i4ncRSBQyqrZ0lRvjtuT2Pyqx5j4uYEXR7zZwTvgDufnuK3UsU2m+u+o5xDYsRpOwv8AwstSgXtpNYBJnTfv9lWlxOqKXY4UDJNdPDeIrOmtM4yRuMdv/NZ/j6yRxxs0jSBiNatjBIw3kBgbGpvFeO9OOMQgapACoxsoOMbeuTj8asOPy1HZ/lDQLbmdIhQGEljctySb7CFczwK6lWGQfL5bj8xmuhOExAYEagfAeox+6qq9vprUxtJIJFY4YaQMH4Eff39PjXzmTiM8WGRlCNsCBls4z57Y+VWv7QYxrnOaZbEi030OsR4rynh6pIax1nTFzFvz4K9ht1TOkAZ74/D9wH4V2VlJeJ3UUcUzFWRgNvM5GcscZBPw2FXrXTSwh4CuWGfHnA9Rt552qVHHMqyACCBMReOYUKuGe2CSCDaf5XaL3Mxix2QNnPqSMY+7NefcL49Et7dSGd9Mk7KsaodDDpxqJWfbCLoYZyR2OPOrrlySaWZ5Ayn3epqzkgnywNth+6thVvZuN41Nzy0wZjulWVmNwzizWwleZctNK4tkFx0QlvbdJcOxcgydZQquATldL6lbSMHw96r14g5RT1JA8sUWrLuuorDc5dpcEkSSA6FU51IM6TtXrUsQZSrbgggj1B2NROFcHjtkCRg7Kq5JJbSgwi5Pko7D4nzJz1RiRcwoDEC5heeRcact1+tIWjjsGYCRyviYrc6owdOwYahjY4OxrVckEfpYy5YXcudZcnGoiP3/AO6B8cYz5Vp6VW+sHCAFU+sHCISlKVnVCUpSiJSlKIo8HD40ZnRFVnOWIUAsTjJJHc7D8BUilK9JlJlKUpXiLN8xXthcxNDc3EQVZBqHVVWDRsMr3yOxU43wTj1rDtccJS6tlshI8vtMWGDyaF8a5/WZ1fcPvFaO8+imF5pLgTSLK8jSZKxuo1HONDqQQCTUWTky8t5ImSZJ0a7jllUQRowxgM47gAAfZx6iuhTNNogOPdourRdSaIa892g+35Wn5wH6OP8AGP3NUzgB/Rov8P8AOs9x/ikkw6YiZQrnfBOcZA8th51K4Hxh1QRdFiVVsHcZxkgbjY+VfHU8ZS+Pc68ERodZU34d/wAKG7zOo0UewbPEW/xv+QYVz5gH6bD/ALv/AFmuq2hnW5M/QfdmJXb7WfP76mcf4fK00cyIWAC5AxkFSTj86yNa52GeMpnPm0OnNaCWis0yPpjUart5z/Up/mD/AEtUXjf9hg/+H+g138UsJpLUagS/UL6cgkKdWB8cAiuMHD5Z4GR1KAIioG/aTOTjuAe1aMQ19WrUAafnaIt4/pU0i1lNkuHyuuvnDuBNJAh68gVl90Hw4PljPapN3w0QWcqAlticn44/lXTw69njiEPQcyLkKSPB8CW+H8K7+KxyrbiFVaVmXDPnsds9+/nj5VZTZRFAuaw5ssHXU2iO/looOdUNUBzhGadtOfvVceTf1Df5h/ctV/Lf9sl+T/6xUjgck0EbIYHJyWHYZ90Y/Ko3CYZop2laByGzkDG2og+fyrO10Nwwg/LrY29FaResZF9Lhc+cB9bF8v4ipPONkzIsijITOr4A43+W351E47DPNKCsLAJsPPO/f5dqlcw3YaBGkDI2rPTP2sd8kdh8fjSrlf8AE5gYMETI06nr57L2nLeBBEiZ31/XkuHGpfahFFAQ595sdlGMeI+Xc7fCoPGbPFzDECRhI1B8xuRn553qXxCGVLbqKwhGR9Wgxsdt27ltxmvt9YSyxW86gtIqjI8zjcH4+v31DEMNXNLTnhrvAWsNet79ApUXCnlgjLcePXb8dSpU/KxcYeeRgP2t/wB5qNzl4UhUdsn8gB/GrD2uWcoqxvEuQXZvCcDfSvmc+tV/M0UszBFhbCE4bvqyB+FasWyl8NU4DT80Dczvvy5qjDuqcZnFcLSdrKTxVf8A08f4I/8Aorv5X/sq/Nv3muloZJrMxGMo6hQAceLTpO3pnFcOXreZdKOpREDZyR4ixyNvhvvVjCRimPDTBYBodZ35QoOANBzSRIdOvRRuSO8vyX/qrVVj+FWNxE7RhGGply/kFUnO/nkGthV/ZEjDim4EETqOpVXaEGsXggz/AAEpSldZc9KUpREpSlESlKURKUpRErO8d4nKbqCzhfpGRXd5NKsQqg6QA225G/yrRVmOYbGRLy3vYo2lCI8bomNWCDpIBO+53qqrOW3RUVyctuYnum648r85LLDi5dVmQuH8siP3nwOwwd/jmp45tgMgUN4eiZi+lwAvh0nOPMav+HHfas7wnlu4gjhdo9bt7QZEVlyrTBAvvEAgdMZwds+dIuB3Koq+zh82S27BnULlGfV7rajkEFcevcEVQ19QAAj0WRlWuGgEeh6eytKea7fUE1NrJI0dOQtlRkjSFyDjfFczzLBlMPkOqMGCsVAkOIyzAYTUdhnFZXpywTW2Y2f9JlMYbppLIvRxlyDhmzkamOSAM96+WXKU8UMkBXUZ0g8YK6YyjEyA5OfCCMYBzXoq1OXuPypDEVTYN9DykeauuBcew0yTyMzG7kii8JJwgj2+rXAAyTk486sW5ltwHbqbIGYnS5BCHS5UhfGFJwSucVneHcKuYpZJ0hcM9y5ZGeLDQyAnbDHSwYKTjyx72MDhbcsvHZyRC3YzCGWIP1AQ2s4GhWfCqRhmyFIxjBNGvqAac+aMq1gIjnqCtZw3jEVwCYmzpxqBDKRqAK7MAcEHIPY1NrNcB4fNHcF2i0o9vChJZMq0YYEEKTk7jcbY8/KtLWhhJF1rpOc5suF1h+F86MPr7mVelLE8kcYxrGmRlRUAUZ8C7lmOWYY0jvatz1ApfWrqIjiUkKRE2ZAoOGyc9JsFc917Zr4eRIckdSYIRIBGGXQgl3dVGnIBYK432KjGBkHufkuBi2vW3U3lBIxIcyEFsAbgytjTge76CthNIrpOdhyZv7/Xqqn+uEkNvc3DxySabrQiNpVkVo4nAJQEADUd9+43qrg+l5iCzWh0juyyE4/FMfnWvXhK20FwQzuHVnbXpO4QKTso7qij02+JzlPojiD29yrAFWcAg7ggruCKpeQTZdXCtwhwtStUpZspbuRr3cvVa/l3mSK9j6kJOxwytsyn4/A+RH86ta8v+jxhbX97CWxHGr5JOwETgAn7mNacc/xlDP0ZvZw+gzaV05zjOnVr052zj4d9qgs2N7McyuW4cEtsR4iw7+Q1K1DHG5rPc1cLkkKPGurSCCB38jnHnVL9IPN4WE20aOTMAA+nwMpCk6G+2SGA27Zq+vecYooI5XSUNKSEiKYlYg4xoJ28t8+Y9RWfFYduIpGm7QqFHCYigKdZrZLiQB4f33Qu+W2e60iRDHGDqKkgs58ht2X8z8KtgMbCqaw5oV5jbyRyQzBdYR9J1L6qyEhvl8D6HFTD9JULyvEsUuUU7MArFgQNOknbAyxLEYCkmpU6QYS7UnUqo4TE1flaywE20g7zvPOVsKVkv/6RCIDK0Uvhco6qFcKRjGXB06TnY53wfSuu2+k2AiJpIpY0kJGsr4AQSMattWwBOAcZ+dXJ/wCLxcE8M8lsai8S4pFbxmSZwiA4yfU9gANyfgKoj9IVuJ1iIcI5ISYriJiDg4bO6521dvu3rj9Ictv7MFulmKlsholBKsNgSW8IzqI375NF5SwNTjU6dZrgHctY6dfstHZ3iTIskTBkYZDDsa7qyfBONw2vDIpkil6Q1YUDqOPE+WYjAGSCSdgMgVGh+lOEoJGhmCdTQWCgquwIJPbJyfCCTgZ9KKR7Nrve/hMJAJG235W1pUc8Qj6XW1jp6devO2nGc/LFZ5ef49AmMMy25fQJiF057Z0htWnI74+HfaizUsLWqzkaTFvHl39NVqaxdlzlcPxJbOWGOIeLVhi7e4XXDbDB28queYubIbNUL5dpPcRMEt239Mbj8ds1iOF8TW448kqBgGU7MMMpEJDAjyIII+6i6nZ2CLqVWpUp/LkcWk8xy/rZepUpSi4SUpSiJSlKIlKUoiUpSiKPPw+N2V3jRmX3WZVJXz2JGRuPKpFKUheQEr4wyMetfa4yxhlKsMgggj1B70XqwnL73EUSXK5KMEiCPI7a2ebSJPPTpVgvqd89hmzi5tl19N4lVjpUYYsocyRxNlsYYAydh2KkZ3zV5HwOBYxEsSCMNqC42DeRx619bgsJYsYl1Nkk4wSSQScjzyoOfUA96ytpPaAGlZG0ajQA0qil4zOZQJBo0TxKVRsneJ5GBOPENwMDHujf15/1plHQLRJibpsMMSdMjQqNgNsGUjJ2JTsM7XR4LBqD9JNQKkHAyCowpz6gbVxPAYCAOkm3bbsNth6AaVwPLSMYwK94dTYr3h1dnKkt8/0VPjv07nH/ABTVS/RHKFt7lmICq4JJ7ABck1Z85i4igFtYW+UlVw5VSdIPcADYFstWF4VytxJlaBEkijkI16vAp+edyPgM/Kr2NytAK+x7MwrT2a6nUqNbmLdTsNbfZdMEjSpxK6XIDAA/72ZGx+CkffWn4Ry/e3PDY4VlgWB1yAVbUBq1e8PPIrSWXI8cdhJZg5MgJd8d32wcegIGB8PjVdwa34hFbCyEIQjKi46ilVQknUFHiLAEgDbyzUlrrdpMrNPALRleCM0aBsZhPIja99FTc82JgThcLEMY8qSOxx0Bt8K7edVkfi9qkRUMEQoWGVB1SHJH3fkKuefeWprhbZrdeo0DHIZgCwOjfLEA+5v86i8U5cvHNteBVa5idmaLWPcLlkQPsDpBK/f8NyhhsVT4dJ7ntmKgvGriSJGw9LqXbcrXbX0N3cywt0lK4RWUkYf1Hq5qm4fw5J+M30cgyrROD679JTg+RwTWrtJLuSQzSR9JEjYRw9RSZHON3ZfCBtgDfuTWb4Nwq/j4g929suJcqyiVPCCU3Byc40jy337UWehXeRUzvYCGZRBaN5gbHvFtlz5j5bj4fwq4jiLN1HQlmxk+NMDYDYAfmah8TtweX4ifs6GHzLkfuY1oufrK5uIPZ7eEOHwWcuq6dJBAAYjOcd6pbvg98/C47MW4DBsMerH7qlWUjfGSSR320H1FFbhK+elSfUqNzcXMZcJiIk36KLzVCDwS0YgZXp4PzVgfxq75mkLcD1E5JggJPrkxZqLPy1dT8KW1eNUliZdILqQ6rnG4yFOGxv8As/Gui84RxF7I2xiVtaxrjqp9UsQjHwyXKk9ziik11NxYOI35Kpd9Q0kG3SL+mtlP4c2jgJP/ALaT/m1/zqp5ctw3ArkMMj61vvUKQfxUVPhsr5eGmz9lUtpMeesmNLavFj1Gwxn41y5Z4BdJZT2U0SoHR9EnUVt3AGCq5Pxz+VFEvYxlQ52zxQ76hpOtj+1SGdv6v4B26uk/4epnHyzU6y5cvbnh8UIlgELohA0NqAyGGSB3z3rt4NyddNayWlxpjjCOEwwbVIXR1cgdgukj1IbtU7hMPEFtkszF0ivgNx1EICZ7qo8WvTsPx2ora2Ja0OFF7J4hfeDY6ETqRG0lU0NmV4zaQSkN0YEUHyJSJjkZ/vZNSZEA5iXA7pk/E9Jh/AVbczcAmF3b31qvUeIaXjLBSy+IZBbbOGYfh3qpuuFXwvV4iLcE509DqLrCadGSw8OTknbOKKFOuysA/O0TSLLkD5pO3XWdOq9EpXxTX2i+RSlKURKUpREpSlESlKURKUpREpSlESlKURKUpREpSlESlKURKUpREpSlESlKURKUpREpSlESlKURKUpREpSlESlKURKUpREpSlESlKURKUpREpSlESlKURKUpREpSlESlKURKUpREpSlESlKURKUpREpSlESlKURKUpREpSlESlKUR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hQRERQSERQWFRUVFhwZFxgYFxcYGhgcGh8WHBkbHxgYHSgfGBokHxYZIC8gJSctLCwtGR4xNTAqNSYrLCkBCQoKDgwOGg8PGiwkHyU0LiwtNTQvMC81NDY0NDEyMi0wLSw2NC00KiwuKjUvKi41KiwuLDQsLC0sLSwtLC0sLP/AABEIALIBHAMBIgACEQEDEQH/xAAbAAEAAwADAQAAAAAAAAAAAAAABAUGAgMHAf/EAEYQAAIBAwIEAwQGBgcHBQEAAAECAwAEERIhBQYTMSJBURQyYXEHI0KBkaEkM1KxwdEVFjRicnOyQ4OSosLw8SVkgrPhF//EABoBAQADAQEBAAAAAAAAAAAAAAACAwQFAQb/xAA1EQABAwIEAwYGAgICAwAAAAABAAIRAyEEEjFBE1FhBXGBkaHwFCIyscHh0fEjUqLSFUJi/9oADAMBAAIRAxEAPwD3GlKURKUpREpSlESlKURKUpREpSlESlKURKUpREpSlESlKURKUpREpSlESlKURKUpREpSlESlKURKUpREpSlESlKURKUpREpSlESlKURRrviUURAkdUJBIycZC9z8hUhWzvVRx+wkkKmMZykkZ3A09TRh9+4GncDfeogsLnU2S+hnYkCXxY1y6dOT4fC8ZxkD6sjHrQajg4iLLY2hTdTDswB3utHSsrJwy62wznGc4lIy2fe973SMbeWDsM79TWt0WdAZNSouT1WAI+tAAJONWOmxPfw77nePHP8AqVYMG06VAtfXHqjOnIzjOM747Zx6VkLiCUO0KzkuNTaTcAOUxJobGoEAZQE4wSM74zXy1Ms6s0EiyYDLrSdXxl0cKSGzkAMO4288YqRqv/0KDBt1zhbBJA3ukHBI2OdxsR8waicZ4oLaB5iCwQDIHxIH3AZyT6ZqkFhcqdQ1jSWYgSZzqkyds+I6C3cd/urusbSZrN1U6JXwQzgNnITOzA5yAR4gd/hivOK42ggwqK+HDKbnscCrKy4uHH1gEZLlUy6kSgYw6HzU6hjbz+VQOE80Gd4kCAMyF38Y8C5dVwCAW9wZ7Y1CodhyiySByF0aiViLvpiGqNwFwAG8SE6cYBIxnTv38F5bkjOJGAHQEWY3YNkPI+QdIx+sx93xqAdVJFlzA6qSLK6n4pCjaXljVgM4Z1Bxuc4J7bH8DXI8RizjqJnTqxqHu4zq79sb5rH8bnhguAJbmFdPQIEsrGTEUkkhJyp76yBv5VE4VwcXSaYbm3lCJ0yY2OQOm8a6lA33OcnyJUbDJscawE5LKZNYXyWWv4Vx1JgSSi/WOiYcHWEOAwO2c5Hb1FWlZmz5YcTmWTQQzlsBpPD9YJQcAAMQcjfbwq3wrTVKkXEfMpUy4j5kpSlWq1KUpREpSlESlKURKUpREpSlESlKURKUpREpSlESlKURKUpRFwmchSQpYgbAEAn4ZO1ZK4+kIRTyRT28yhVXACqzZOrJJD6dPbBHxrYViOP8T6V40j3Hs4i6Z0ad7iMAkgftHWzL6L32zk01SWgEFZMS5zAHNMX6fn+V3R8/9aaGO3hlwzhXDxEYUkAsGV8LpGTupz6itjXnVpxO41ieS6KzuyMtp9npO6oAQezENkefme+3otKTi6ZXmFqOeDmM+/dl5xzJw+I3Msb3dpEJG+td303KI4TXEufDhgowx3CtjBHex5ECGecoLZdCJGBbMWRkDSFGZsYL427lu5OMiofM06xXspezsn1KhEtzMiaxgjCrICMggg6fLTnyq45Js2zLPotokkCBY7Zg6eDXlyV8Oo6gNvJRmui4/wCNd+of8F+Q5dOSvOJ8ait9PVYjVnGEd+259xTisXw3immURrMpWSeM69N11CcqvaRQoLdjlsbnY9q2fE55109CJZM51apOnp7Y+yc5rHRySxyRiaTMvWQPi9L51OuR7NpCad8Y2x3G9cuqTP6XzmJccw6dD916BSlK0roLy/6VrOIXvDnZEBkmxIxxhlVodmzsQAx7+Wa58GEUXFru5tIybWK30v0F1K0n1ZKoF2J2yQO2D61z+k64ie+4XG7IdMxMisVICFofeB2AOlu/oagcsXca8avY7Qr7M0TEhP1YKhMsANsBywBG3iONq6zJNAdx+/uF02yaI7j9/cLS2n0rWj9I4kRZWKhm0AKQcDI16sdjlQQNS5IzUuy+kSCWWFAkircahDKemUcr3XwOWVtx4WAO4yBWY5I4fbf0Ol3NCsr2onkXPfYsceh7DuDjvVJDAw/oWTVGsct1qWKNAqxnqRgjWSXcnsdR8sVDgUi4gA2kff8AhQ4NMkgTaR916VwrneC59o6STE22NamMhznVsqe8T4SMEA1D4f8ASTBOqGOKYvLI0cUelNb6ApZ92CqgzjJbyPoaz3M16eG8UmnXP6XZto27zJgIMeZyq/8AHUP+qnR4lw+2MkkQFmQHibSxkBmaXDEHuWJPwIqIoU4nmJHgL+qiKNOJ6SPK/qvSuCccju4y8eoaXZHVhhkdfeVgCRkbdiRvVhVFypweC3WcQSPKWmYys7aj1MDXuFAJ9fjn0wO7mPmJLOMMwLMxwqjbOO5J8gP4iudXcynLpgBUNpGpU4dISTorelZfinM01qkck6ReP/ZqzBx2zuQQ2MjPar2z4pHLCJwcIV1ZbbAGc59MYOflVLK7HOLQbi6lUwtSm0PIsbAi91LpQGlXLMlKUoiUpSiJSvhYZxnc19oiUpSiJSlKIlKUoiUqv43xU28etUMjlgqICF1Mc4GTsOxqmg52Ly6Vt3MatHHNJrT6uWTSNGn/AGmhnUMVO2e1TbTc4SFa2k9wkBamsXzfxObVKIWgQWyCQh1DyOSM5UMCAvYZ9c1tKxnPktgWRbpHkmx4RF+sC799wMd8A/HHnWat9OqwYueGbx4wrLi7Rxy29wyQsxZI/EB1fGQoKNnfBbJXHbOCPPQ15dwFrZbqD2W1mLF8MZkJ0g/bVg+FK7ndT8xXqNKTs0leYWpxMx9+dl5pxC4WPiM8S2ltfyyNrGp1WVBpXwHqqVIUDYKe3fzrS8p8KljeWWS3itFkCAQxMGGV15dioC6iGA2HYb+VZ/iNq68UkEd/DBLKQI09nSV8Mqk5bH1ZJXsTuACa0HKltcLPcm4uludo0BAVNBXqllMa7KfEpz5gj0roVPo8Bz/pd2sf8ViNB/tP/VaavOOGK6NEdEsf1qbexIFAZ1yDOSWOxxrJye/nW/u7+OLT1HCazhdRwCQCcZ7DYGsSlsgZWYwr9cpz7ZNMx+sGn6kDQc7ADyznyrm1dQvn8VciDp+lvWOxwMn0rJW/N1wwmJtk/R/1i9Qhh72ceEg40mtdXmrXUw/pExoCjSESt9pV1SDYZ32J+VZ8ZVdTLcpI107l9J2dRZVDw5oP06kjUxzGytbTkzh3EAbpoCWlYl8ySg6s+LZXx+FfeN8s2tjZy+z20OltIkDl21DUMDOrUcNg4yBtX2a+EFtZxWpfRM2SygdQjYuAOwYlvuxtXRxueVrG6EiyBBInSMgw+ksuQfXB8++9Sfj6vCLC4yBsbTErRTw7jWaZ+QugAnbNHmrPhcVpaPHbxwhHuUBYKpKHAOxyT/e9fjXenINiFZRbqAxz3fwnIOUOrMZyB7uOwrqv5XW8slEjaXDZTbHhXPkM753BPkKqp+MypKpabLi60FUJaMxnyO2kMO2Ac+u+9T+OfTJzE6x6DrfVUDCvqwaZgkSbnmR+I3U1LVLm+6NxFG3sYDwkGTIJ0EEkt4tguQQdx51z5phWa5tYJYo3R2JViXEiFR4irKQVzt2Pl8qg8QtpDeXrwyNG8cSMMAeLCqcHPl4a7BxAz3HDZSMFlkz88YP3ZFZxiqgGWTIdY9M0LR8OJbUERl0vY5M0+Oq1tlZJDGscShEUYCgYA/7O+fPNZn6Q+DvNEkkYLGInUBudLYyceeNI+4n0qHa8cuJg00azM/W8KquYumCAVPqcE79847Vec1cz+xKmE1s5OATgADGSdj6ip1a1LEUXZ5A5/b1VFGhXw2JYWQXSbeF/Q6rPcC4lBfxx212PrE2jbJGobDYj7WAMjzxn5Suc717aAW0MQSJxoDavL7She+/7RPmfnVZx3haXFoOIRJ0m7yIOx8WnUO2+d8+fzrr43fPNYWbyEluowJPc6cgH54Fc81HNpuadYBDhuNLrrNosfWY9v05iC0n6XQTaLbd340PHeaLi1ijZrdQW2JMmoKw1YGFAJyBn8q4xc8YuDHKqqmlm2LF00rrGoEackDspODtmur6SnBto8EH67H4K+amc2cIj9nnmVB1engsBvpBXP/KMZ9Nq1vdWD35HWbBv3HlzhYKTMM6nT4jLvLhabGRGp2n3dRP62XHR9rMMfs+vGnLdTTnTqz7vfbH/AJrv5i5vkgEbRRKySgFHLd8gHGgb+Y86jbf0L/uvz1fzqn48pFtw1T+zn/68fkaqqVqrKdnG7WnxJjyV9HDUKlUSwQHObF9AJG+oj1WpseaH9p9muYuizDMfiDBhvgEjbOx7eYI+fbfcfb2tLSELqK6mdskKMEgaQQSdvUdxVPzYP/ULH/EP9a04hIsHE0nBMgljxpjGtxtgHSO6nA3+dXGs9stJ0cBPQrM3DUn5XhtywkC8Zhb93Xfy06z3c8k4/SIW0DBOhV3U6R8SGJz+0K1tZnlThumW4mdl6srEmMMGMaksQGwdmP8ACtNWrCAinfUk/ffqsPaDmmtDdAAPTbpKUpStSwJSlKIlKUoip+bgTaSBUikJ0jRMQIzll7kkYI7g57gVjYrR0lsy68PVY5URBbySM4DsuQI2YK2WwSxyV3YbitRz449jZXVCjuis0gYpGCwOtgm+AQPTcjO2azHBmht54Wjn4fcO8ioEht445VDnSWRoiSNIJJ1DsDuK20bM810cPIpefPl5ea9JrF8YtL2O9mmtuiqtHGC8oABxqGkN67En4FfQVoYeLORvE3ceR7Zx5jvjespzP7Ot27cSSVosL0CNXSAwNYIQg69WfuxXJfUa9sg/hcbHUyxozWvzj1uuyK84m7wmQxGLrxhzAdRxqGc6ScJ6/wAq3VecWU1iZo/6MSUTa1yV6gTRqGvqazjTp1ffivR6lROt58ZVWEMg3nxn1ssBzfZSwzrJFd2kStMJwlydB1qugkMN3QjyPb1qw5IvzPNcySTxTTARo3RA6SqOqU0tkl8ln74Ix29afinCbg3t1IOHwXQZ1CPM4B0hE2QSHGkb5IHfV6bXnJSzLJcJNZxWihYiqxBNLE9XU2tNmOyjHlt679J0cP8Ar+19BUjg6gmBy6eKnc0cPaYRKvQ8L6m6661A0sMhMjJyRWZh5Ski3HsUmZ1k2QK6jWpYIxOFUAHC+mcb1bcc5JS4nmubk9RRFpiQal0aQSSSD4tyT99ZXkfkyC9sJGdcS9RlSTLeHCoR4QQCMk/jXKeyXaeqgOycHWpGu+q62UGG6F3jeIvbulepXWvQ3T068eHVnTnyzjfFY2HhU1ulwLma3RLgOWYsQQ5BwRkAYye1aKfj0FqFjuJ0DhVBycEnHcjcqDgnesx9Lao1lHIArHqqFfYkKyuThvQ6R8DtStSa/wCY7dVp7OY/itokQ151jlpEqRacuSpFFK0kZeJkaMDWUKAYwTjOW1A5A/8Ayw4xw+a5gaLqQ6pGyRkkIF0kKpAyx2ySR5nbtVpd3sMESid0RSAo1HGcY2A7n7q4/wBJ2yRifqxCM7K+tdJ+AOcE+HGB6VV8MG/IPpIve/uFA4ms9wqZZM/KY9PO6r7jhNy89vL9SOgCMZffUMNvp9O1QRynOIlhDRFY5usjHVljvhWGMDv7wJ+VaCw4/bztpimR206tIYaseuO//ketQONc2RQTQQ9WMM8mJAWHgQKxJJz4DnSBn1NTdhqZuSb9e7+B5L2lVxWYU2suBMRyk/k+ajScEui9xKDCGuF0EanIRQAAQdPiOM7YHl8qHluVJLZozFotlwNRYFsjxE4BA3yRVze8et4WCSzRox3wzAHHqfQfE12cR4jDFHqndFRtsuRg58t++RXvw1Pn69Z+91WMTiLDLY2FtbRbnAt+1ScDtyjSQQTQtGJdZKtqkRWOdBUDSM6SNWe2dqseP8DFyqEECSM5QsoZd9irKe6n+ArG8lTCG44n0VBVZlCqNlwXmAxgHbcYrYDmIFiOlKdhjwjOSceZx6efmfSjWU8mQ6LztCqcLi4DrgAzGstBM+cKsu+CXlwghmeCKHbIiViSB2GG2A2FTuKcpxzW8cAJQREFCME9iDnPfOc/OpXDOMiY6dDK2nUc9u+NvXz/AAqxJr1uHpkGbza/2VAx9R2UsMAGRAi/Pv71mLzkYSqqNcSlQSxGFwXYsWft3Oo/Kr22sMQ9KRjKMFSWABIO2Dpx5bVImlCqWPYAk/dvXTDxBGUNqAz5EgHuR6/CpNp0qbralH4ivVaA4yAeQ18FRpycemIDOxtw2rp6QGO+rSZM7rnfsK58a5PFy4ZppFVfcRQulNgNtv7oNXEvEo1+0CfQb+YAHzyRXZHdKzFVOcAHIwRvn+VV8GgRk/Pl/Ss+LxIPEm99hvqdNTudVUcS5WE4hZ5ZBLD2kAUE7g7jGMggdqo0tVbiC2i5SOGEKcEhpVAVtLMMZGWG3wPrW3DjJGRkdxUC+4NbyOsksaF9gCds+g/vd+xzSthg6C2NRPWNlZh8a5stqExBiNid4t17psqXlbhgF1czxKFgbwRgbBsY1Mv93IOD2OTWrr4qgDAGAOwr7V9GkKTco71kxFc135j0Hlbz5pSlKtWdKgzcdt0yHnhXScNmRBg77HJ2Ox2+BqdXmVyFXisxkRDAbuBWXAB6rQ5jdjjxICGOnI3YHfFW0mB8zstFCkKkzsJXpitncdq6by+jhQySuqIO7MQo+G5rGScRkikn6BjUy8Qhj1aCwKyxxNq3fGcMNxscdhmqzj/M011ZNGdC/o0kkp0k6zHMIcLv4AdJffPcCptoEkclYzClxF7GFf8AM19PFJIBeW0KydJYkdVLjUwWQkH3lILfDYe6ASai3jkglg03loweeNWWCFI2YFhsXQnGfQ4z2zV1zQlxN1IvYo54VMTRl5ANbal1ZXuoXO+dioPfVgU3DrZxNEY+HWSYlQPJE8crouQGIUKCv+Ly71cyMm3p/aupxk2/48vNXPOnE7iCW1a2R5CTJqjAYq2yYyF9MkgntVNxDny9iKJLZqpkOEDFjqOwwBn1YfjV1zjbXcklsLJymC4kIYALnRgsv2h73kaouJci8RmZHe6jkaM5QsWGk5ByMJjuo/CuLUL8xyz6L5fEcYPdw823KNBzXVxLmLiDdJGtmt1MqZaMSDO+6kg4wf4V6ZXmvGLPikXR60/UQyqD0cgjf7WlFJXGfUevlWh584y8CQqshgjlcpJOF1GLwkpsQcamwC3kAfPersO0ucRfxWrAMfUqOaZm2v6Wf5qgkgv45/ZWnYzq0UiSZYoqEGERH3SD4sgb9++avuXbyZ5rhuksBYRsLeSUFs5fXKVXPS1ZUdtyufnRPwz2i3tPaeJQs0ErO0scyq2kjwhX/aHqR/Ou36OjGL69SB2uIsIfaHJZid/AXPvDckEAe757V0nCWHp3819E8A0juWjrz6++S207OYpNaqPAcaWLeRz3UYrKfRD/AGFv89v9MdaPmW3uJIGS1Mau3hJk1YCkEHGkHxdsbetZ3kvgN1w/KTy2/s5JY4Y6gxAGxZRttXOcYcCdFZQyHA1W5gHEtIG9p/myqOOletxMwiWcGIiYZVYomwMN4jmR1KbAAEYI3qJx+QtwC0J3+sA+4dcD8gKv4+WWaS8NtcR9C6J62pGLIW1E6TkA+82Cdtx3xUKflWSaCPh4uoNEbFk0ozO3vkaiDpXAcjA/Gs+dusi9hcc9l26WJot4cu+gtcbGYDIM21n0gmdVz4k88nGlEIjZorcFBKWCDI8R8IJ1eLH3fCuHFuAy23Dr83HSPUlEqKmWVC7KDjUoIO+Puq/u+WpzNDdxyRC4RDG+UcRyKc42DFlIz6ny7YxX3i/K889q0BuF1SvqmZkYjupVUGrwKNIGN/XuTV2U3WFuNpg0QHNDRkDrGflMnwOvWe+MlxG0WCDhE8ShJMxgsoALBgpOcd+57/tH1q341ZoeO2gKKQ0LlgVGGOJ9yMbnYbn0qbd8lSy2tvC0ydS2dTGwjOkqoAAZS2527j07edfOJckTPJBKlyRLHE0bOysSdesFlw2VI6jY32wu+1eZTy5Kz4yg7WpeKrZv/wC0lu2iz/Abe6uZOJdIQN1ZGjcylwwHjAC6QdgD5+g9K7IOEML/AIfZ3RWRYbdmx7yE5lx7wGQAqDcfZq/l5fmtJbiW2mRI7gguGjZ3RycZQKfExLHAPmR6Vw4tw+PqW01vcxia3XQOo2vWhU51lTqG2o6via9DDCkca17zkIyuECAZByRc7RpbvUX6P7ZY73iaINKrKoAGwA1TbD4Vu6yHLPApIbmSdLiGZZ/FcBRuG8ZXRgnC+LHiPbP3a+rGCBC4vaj21MRnaZkN57AA69QmKzXOsSforOmvFwoxjUSpyWXT9rOkbVpaxHGeN+0zrHEJl6E+nJtwy9UAlcsZFIUruCQAcg53FRr0nVKZDRPvqqcCctYOJgCft0Xdwzqwq8IjI9oaR4o2bT041HybSTqAC4271wPEolid+m2FSOYZcAuJCQey7EMMY/DHnb259tjt7uFjGSjada5ysgAOVDbHwgjf99fDy9F1IEDj6qLSyHBaRdtJO/YMM5x3rC/C1AcoGlrx7sZPhAW4YmkTNTXeJ2n7gADvJKgT8SSOXRjbWoRjJhTsJWJ8Hhx9XsM51DtS244UYdKB31wo+NW4BbRjATbBzv6b7VYW3LRjSHTJmSFidbLkNqXQQVDA+7pA3+yKkW/Dm9o63VDaYxEy6N/J8khsA5OcY7EfOjaFWZ08rf1oourYeI1t/wDVyP511VLwe6MavcvHl2uGiyH7B5ApyCMHBCgEZJAHYV28SvxO8GU0mK+Ee5BOyk5z5A5G3wFToeXWEDwmUEtL1QwTGG1h9xqORqHqNq6/6tSag3WX9f1/1Z97GnHv+7j7/jXvDqhoaBa06L3jYcvLyb3j6tIt+VoKUpXSXFXxjttWUsueJHjMrWcoiXqAsjLKcxMFYaVx3OcHO+k1qLiXQrNgnSCcKCScb4AHc/CvMbHlzVwy6c284uZVkQxujd2kaRCqtsBhkyw2ynqMnTRY0g5uYCvpNaQc3RegcX44kEbHZn0Myx5IJ0qzHOAdIwp8RGM4HmKpbTgli9uLl4VUXKxu+Xc+JyrKM594MwAIwfxrNXqa57gxrK+p7oR6QCxeS2iBRhkEKmkLsDhioJXTv9j4BIiFfZHMeqxm0BFxmPQtxhD9sgb7bgEnvvcKIaB80GyvbTyizo0W3PLVmCT00Gl1c7kYYDwt32IHb0GK5Hli0cfqYyCWJwNjrIL5xsQSoODtlR6VhbnluT2SYPHcSXBLKw0IUOq4EuoEKGkOlS2osdOojYnFeicI4ZHbxCOFSqZZgCSTlyWPvb927VTUGQSHEqp5LRIcSsbxeDiVzA1v7LGsWoL+vZWdI27HO+lwvfOcHNQ04SYJrUtYQ2316KJIZi0ncZBG2pWHhbJOxJwcVrOeWIs2C9TLPGumM4aTU6jp6vsBs6S3lnz7HJ8P4EYJoJBwkQ/XIDI10ZtGSBq6Ybc77HyODV1N0s5a+7n8Fa6T5ZNhr7u4fYq+5t4WqETLnLthvnjb5dqsOWOFaEWUsSXXt5AEgj79q+c4j6hf8wfuap3ByfZo9OM9MYz2zjbPwr5Knh6Y7QeY0APivX1nnBtE7wrCuu4t1kUo6hlYYKsAQR8QdjWWXid01z0tS6gSMDZOxOc9yPPFS+G8akScwXOCScBhgbnt27g+X/eNdPtOk50Q4XyyRaeSodgqjRIIJibcuaj3H0Z8OYljbAeZw8ij8AwAq45etokt06ESxIRnSv7yfM7dzvVfzXcTImxURsdO2dR2JOT2xse1cuHXT29rrlKldKmMDOd87Hb4j86m/tEnEGk6crQSZ07+6PupmlUfQDi6SSIEn3KubmySTGoZI7HJBGcZ3B+Aqv41YRi2YafcUldySD8zvUOK6uWga46gGMsE0DGkd9zv5Gu664h17F3xg6SCPQgjP8/vqupiqdak5uUiWlwmLjn7ujKVSm5vzSA4CxNiunlG3DQSBgCGfBB89l/nUHl+IC9cKMKuvHwGcCrPk39Q3+Yf3LVfy5/bJfk/+sVzGNGTCW3WtzjmxHcpPHeNzRThEA04GBjOvPf+W1aRTWX5i4ncRSBQyqrZ0lRvjtuT2Pyqx5j4uYEXR7zZwTvgDufnuK3UsU2m+u+o5xDYsRpOwv8AwstSgXtpNYBJnTfv9lWlxOqKXY4UDJNdPDeIrOmtM4yRuMdv/NZ/j6yRxxs0jSBiNatjBIw3kBgbGpvFeO9OOMQgapACoxsoOMbeuTj8asOPy1HZ/lDQLbmdIhQGEljctySb7CFczwK6lWGQfL5bj8xmuhOExAYEagfAeox+6qq9vprUxtJIJFY4YaQMH4Eff39PjXzmTiM8WGRlCNsCBls4z57Y+VWv7QYxrnOaZbEi030OsR4rynh6pIax1nTFzFvz4K9ht1TOkAZ74/D9wH4V2VlJeJ3UUcUzFWRgNvM5GcscZBPw2FXrXTSwh4CuWGfHnA9Rt552qVHHMqyACCBMReOYUKuGe2CSCDaf5XaL3Mxix2QNnPqSMY+7NefcL49Et7dSGd9Mk7KsaodDDpxqJWfbCLoYZyR2OPOrrlySaWZ5Ayn3epqzkgnywNth+6thVvZuN41Nzy0wZjulWVmNwzizWwleZctNK4tkFx0QlvbdJcOxcgydZQquATldL6lbSMHw96r14g5RT1JA8sUWrLuuorDc5dpcEkSSA6FU51IM6TtXrUsQZSrbgggj1B2NROFcHjtkCRg7Kq5JJbSgwi5Pko7D4nzJz1RiRcwoDEC5heeRcact1+tIWjjsGYCRyviYrc6owdOwYahjY4OxrVckEfpYy5YXcudZcnGoiP3/AO6B8cYz5Vp6VW+sHCAFU+sHCISlKVnVCUpSiJSlKIo8HD40ZnRFVnOWIUAsTjJJHc7D8BUilK9JlJlKUpXiLN8xXthcxNDc3EQVZBqHVVWDRsMr3yOxU43wTj1rDtccJS6tlshI8vtMWGDyaF8a5/WZ1fcPvFaO8+imF5pLgTSLK8jSZKxuo1HONDqQQCTUWTky8t5ImSZJ0a7jllUQRowxgM47gAAfZx6iuhTNNogOPdourRdSaIa892g+35Wn5wH6OP8AGP3NUzgB/Rov8P8AOs9x/ikkw6YiZQrnfBOcZA8th51K4Hxh1QRdFiVVsHcZxkgbjY+VfHU8ZS+Pc68ERodZU34d/wAKG7zOo0UewbPEW/xv+QYVz5gH6bD/ALv/AFmuq2hnW5M/QfdmJXb7WfP76mcf4fK00cyIWAC5AxkFSTj86yNa52GeMpnPm0OnNaCWis0yPpjUart5z/Up/mD/AEtUXjf9hg/+H+g138UsJpLUagS/UL6cgkKdWB8cAiuMHD5Z4GR1KAIioG/aTOTjuAe1aMQ19WrUAafnaIt4/pU0i1lNkuHyuuvnDuBNJAh68gVl90Hw4PljPapN3w0QWcqAlticn44/lXTw69njiEPQcyLkKSPB8CW+H8K7+KxyrbiFVaVmXDPnsds9+/nj5VZTZRFAuaw5ssHXU2iO/looOdUNUBzhGadtOfvVceTf1Df5h/ctV/Lf9sl+T/6xUjgck0EbIYHJyWHYZ90Y/Ko3CYZop2laByGzkDG2og+fyrO10Nwwg/LrY29FaResZF9Lhc+cB9bF8v4ipPONkzIsijITOr4A43+W351E47DPNKCsLAJsPPO/f5dqlcw3YaBGkDI2rPTP2sd8kdh8fjSrlf8AE5gYMETI06nr57L2nLeBBEiZ31/XkuHGpfahFFAQ595sdlGMeI+Xc7fCoPGbPFzDECRhI1B8xuRn553qXxCGVLbqKwhGR9Wgxsdt27ltxmvt9YSyxW86gtIqjI8zjcH4+v31DEMNXNLTnhrvAWsNet79ApUXCnlgjLcePXb8dSpU/KxcYeeRgP2t/wB5qNzl4UhUdsn8gB/GrD2uWcoqxvEuQXZvCcDfSvmc+tV/M0UszBFhbCE4bvqyB+FasWyl8NU4DT80Dczvvy5qjDuqcZnFcLSdrKTxVf8A08f4I/8Aorv5X/sq/Nv3muloZJrMxGMo6hQAceLTpO3pnFcOXreZdKOpREDZyR4ixyNvhvvVjCRimPDTBYBodZ35QoOANBzSRIdOvRRuSO8vyX/qrVVj+FWNxE7RhGGply/kFUnO/nkGthV/ZEjDim4EETqOpVXaEGsXggz/AAEpSldZc9KUpREpSlESlKURKUpRErO8d4nKbqCzhfpGRXd5NKsQqg6QA225G/yrRVmOYbGRLy3vYo2lCI8bomNWCDpIBO+53qqrOW3RUVyctuYnum648r85LLDi5dVmQuH8siP3nwOwwd/jmp45tgMgUN4eiZi+lwAvh0nOPMav+HHfas7wnlu4gjhdo9bt7QZEVlyrTBAvvEAgdMZwds+dIuB3Koq+zh82S27BnULlGfV7rajkEFcevcEVQ19QAAj0WRlWuGgEeh6eytKea7fUE1NrJI0dOQtlRkjSFyDjfFczzLBlMPkOqMGCsVAkOIyzAYTUdhnFZXpywTW2Y2f9JlMYbppLIvRxlyDhmzkamOSAM96+WXKU8UMkBXUZ0g8YK6YyjEyA5OfCCMYBzXoq1OXuPypDEVTYN9DykeauuBcew0yTyMzG7kii8JJwgj2+rXAAyTk486sW5ltwHbqbIGYnS5BCHS5UhfGFJwSucVneHcKuYpZJ0hcM9y5ZGeLDQyAnbDHSwYKTjyx72MDhbcsvHZyRC3YzCGWIP1AQ2s4GhWfCqRhmyFIxjBNGvqAac+aMq1gIjnqCtZw3jEVwCYmzpxqBDKRqAK7MAcEHIPY1NrNcB4fNHcF2i0o9vChJZMq0YYEEKTk7jcbY8/KtLWhhJF1rpOc5suF1h+F86MPr7mVelLE8kcYxrGmRlRUAUZ8C7lmOWYY0jvatz1ApfWrqIjiUkKRE2ZAoOGyc9JsFc917Zr4eRIckdSYIRIBGGXQgl3dVGnIBYK432KjGBkHufkuBi2vW3U3lBIxIcyEFsAbgytjTge76CthNIrpOdhyZv7/Xqqn+uEkNvc3DxySabrQiNpVkVo4nAJQEADUd9+43qrg+l5iCzWh0juyyE4/FMfnWvXhK20FwQzuHVnbXpO4QKTso7qij02+JzlPojiD29yrAFWcAg7ggruCKpeQTZdXCtwhwtStUpZspbuRr3cvVa/l3mSK9j6kJOxwytsyn4/A+RH86ta8v+jxhbX97CWxHGr5JOwETgAn7mNacc/xlDP0ZvZw+gzaV05zjOnVr052zj4d9qgs2N7McyuW4cEtsR4iw7+Q1K1DHG5rPc1cLkkKPGurSCCB38jnHnVL9IPN4WE20aOTMAA+nwMpCk6G+2SGA27Zq+vecYooI5XSUNKSEiKYlYg4xoJ28t8+Y9RWfFYduIpGm7QqFHCYigKdZrZLiQB4f33Qu+W2e60iRDHGDqKkgs58ht2X8z8KtgMbCqaw5oV5jbyRyQzBdYR9J1L6qyEhvl8D6HFTD9JULyvEsUuUU7MArFgQNOknbAyxLEYCkmpU6QYS7UnUqo4TE1flaywE20g7zvPOVsKVkv/6RCIDK0Uvhco6qFcKRjGXB06TnY53wfSuu2+k2AiJpIpY0kJGsr4AQSMattWwBOAcZ+dXJ/wCLxcE8M8lsai8S4pFbxmSZwiA4yfU9gANyfgKoj9IVuJ1iIcI5ISYriJiDg4bO6521dvu3rj9Ictv7MFulmKlsholBKsNgSW8IzqI375NF5SwNTjU6dZrgHctY6dfstHZ3iTIskTBkYZDDsa7qyfBONw2vDIpkil6Q1YUDqOPE+WYjAGSCSdgMgVGh+lOEoJGhmCdTQWCgquwIJPbJyfCCTgZ9KKR7Nrve/hMJAJG235W1pUc8Qj6XW1jp6devO2nGc/LFZ5ef49AmMMy25fQJiF057Z0htWnI74+HfaizUsLWqzkaTFvHl39NVqaxdlzlcPxJbOWGOIeLVhi7e4XXDbDB28queYubIbNUL5dpPcRMEt239Mbj8ds1iOF8TW448kqBgGU7MMMpEJDAjyIII+6i6nZ2CLqVWpUp/LkcWk8xy/rZepUpSi4SUpSiJSlKIlKUoiUpSiKPPw+N2V3jRmX3WZVJXz2JGRuPKpFKUheQEr4wyMetfa4yxhlKsMgggj1B70XqwnL73EUSXK5KMEiCPI7a2ebSJPPTpVgvqd89hmzi5tl19N4lVjpUYYsocyRxNlsYYAydh2KkZ3zV5HwOBYxEsSCMNqC42DeRx619bgsJYsYl1Nkk4wSSQScjzyoOfUA96ytpPaAGlZG0ajQA0qil4zOZQJBo0TxKVRsneJ5GBOPENwMDHujf15/1plHQLRJibpsMMSdMjQqNgNsGUjJ2JTsM7XR4LBqD9JNQKkHAyCowpz6gbVxPAYCAOkm3bbsNth6AaVwPLSMYwK94dTYr3h1dnKkt8/0VPjv07nH/ABTVS/RHKFt7lmICq4JJ7ABck1Z85i4igFtYW+UlVw5VSdIPcADYFstWF4VytxJlaBEkijkI16vAp+edyPgM/Kr2NytAK+x7MwrT2a6nUqNbmLdTsNbfZdMEjSpxK6XIDAA/72ZGx+CkffWn4Ry/e3PDY4VlgWB1yAVbUBq1e8PPIrSWXI8cdhJZg5MgJd8d32wcegIGB8PjVdwa34hFbCyEIQjKi46ilVQknUFHiLAEgDbyzUlrrdpMrNPALRleCM0aBsZhPIja99FTc82JgThcLEMY8qSOxx0Bt8K7edVkfi9qkRUMEQoWGVB1SHJH3fkKuefeWprhbZrdeo0DHIZgCwOjfLEA+5v86i8U5cvHNteBVa5idmaLWPcLlkQPsDpBK/f8NyhhsVT4dJ7ntmKgvGriSJGw9LqXbcrXbX0N3cywt0lK4RWUkYf1Hq5qm4fw5J+M30cgyrROD679JTg+RwTWrtJLuSQzSR9JEjYRw9RSZHON3ZfCBtgDfuTWb4Nwq/j4g929suJcqyiVPCCU3Byc40jy337UWehXeRUzvYCGZRBaN5gbHvFtlz5j5bj4fwq4jiLN1HQlmxk+NMDYDYAfmah8TtweX4ifs6GHzLkfuY1oufrK5uIPZ7eEOHwWcuq6dJBAAYjOcd6pbvg98/C47MW4DBsMerH7qlWUjfGSSR320H1FFbhK+elSfUqNzcXMZcJiIk36KLzVCDwS0YgZXp4PzVgfxq75mkLcD1E5JggJPrkxZqLPy1dT8KW1eNUliZdILqQ6rnG4yFOGxv8As/Gui84RxF7I2xiVtaxrjqp9UsQjHwyXKk9ziik11NxYOI35Kpd9Q0kG3SL+mtlP4c2jgJP/ALaT/m1/zqp5ctw3ArkMMj61vvUKQfxUVPhsr5eGmz9lUtpMeesmNLavFj1Gwxn41y5Z4BdJZT2U0SoHR9EnUVt3AGCq5Pxz+VFEvYxlQ52zxQ76hpOtj+1SGdv6v4B26uk/4epnHyzU6y5cvbnh8UIlgELohA0NqAyGGSB3z3rt4NyddNayWlxpjjCOEwwbVIXR1cgdgukj1IbtU7hMPEFtkszF0ivgNx1EICZ7qo8WvTsPx2ora2Ja0OFF7J4hfeDY6ETqRG0lU0NmV4zaQSkN0YEUHyJSJjkZ/vZNSZEA5iXA7pk/E9Jh/AVbczcAmF3b31qvUeIaXjLBSy+IZBbbOGYfh3qpuuFXwvV4iLcE509DqLrCadGSw8OTknbOKKFOuysA/O0TSLLkD5pO3XWdOq9EpXxTX2i+RSlKURKUpREpSlESlKURKUpREpSlESlKURKUpREpSlESlKURKUpREpSlESlKURKUpREpSlESlKURKUpREpSlESlKURKUpREpSlESlKURKUpREpSlESlKURKUpREpSlESlKURKUpREpSlESlKURKUpREpSlESlKURKUpREpSlESlKURf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RERQSERQWFRUVFhwZFxgYFxcYGhgcGh8WHBkbHxgYHSgfGBokHxYZIC8gJSctLCwtGR4xNTAqNSYrLCkBCQoKDgwOGg8PGiwkHyU0LiwtNTQvMC81NDY0NDEyMi0wLSw2NC00KiwuKjUvKi41KiwuLDQsLC0sLSwtLC0sLP/AABEIALIBHAMBIgACEQEDEQH/xAAbAAEAAwADAQAAAAAAAAAAAAAABAUGAgMHAf/EAEYQAAIBAwIEAwQGBgcHBQEAAAECAwAEERIhBQYTMSJBURQyYXEHI0KBkaEkM1KxwdEVFjRicnOyQ4OSosLw8SVkgrPhF//EABoBAQADAQEBAAAAAAAAAAAAAAACAwQFAQb/xAA1EQABAwIEAwYGAgICAwAAAAABAAIRAyEEEjFBE1FhBXGBkaHwFCIyscHh0fEjUqLSFUJi/9oADAMBAAIRAxEAPwD3GlKURKUpREpSlESlKURKUpREpSlESlKURKUpREpSlESlKURKUpREpSlESlKURKUpREpSlESlKURKUpREpSlESlKURKUpREpSlESlKURRrviUURAkdUJBIycZC9z8hUhWzvVRx+wkkKmMZykkZ3A09TRh9+4GncDfeogsLnU2S+hnYkCXxY1y6dOT4fC8ZxkD6sjHrQajg4iLLY2hTdTDswB3utHSsrJwy62wznGc4lIy2fe973SMbeWDsM79TWt0WdAZNSouT1WAI+tAAJONWOmxPfw77nePHP8AqVYMG06VAtfXHqjOnIzjOM747Zx6VkLiCUO0KzkuNTaTcAOUxJobGoEAZQE4wSM74zXy1Ms6s0EiyYDLrSdXxl0cKSGzkAMO4288YqRqv/0KDBt1zhbBJA3ukHBI2OdxsR8waicZ4oLaB5iCwQDIHxIH3AZyT6ZqkFhcqdQ1jSWYgSZzqkyds+I6C3cd/urusbSZrN1U6JXwQzgNnITOzA5yAR4gd/hivOK42ggwqK+HDKbnscCrKy4uHH1gEZLlUy6kSgYw6HzU6hjbz+VQOE80Gd4kCAMyF38Y8C5dVwCAW9wZ7Y1CodhyiySByF0aiViLvpiGqNwFwAG8SE6cYBIxnTv38F5bkjOJGAHQEWY3YNkPI+QdIx+sx93xqAdVJFlzA6qSLK6n4pCjaXljVgM4Z1Bxuc4J7bH8DXI8RizjqJnTqxqHu4zq79sb5rH8bnhguAJbmFdPQIEsrGTEUkkhJyp76yBv5VE4VwcXSaYbm3lCJ0yY2OQOm8a6lA33OcnyJUbDJscawE5LKZNYXyWWv4Vx1JgSSi/WOiYcHWEOAwO2c5Hb1FWlZmz5YcTmWTQQzlsBpPD9YJQcAAMQcjfbwq3wrTVKkXEfMpUy4j5kpSlWq1KUpREpSlESlKURKUpREpSlESlKURKUpREpSlESlKURKUpRFwmchSQpYgbAEAn4ZO1ZK4+kIRTyRT28yhVXACqzZOrJJD6dPbBHxrYViOP8T6V40j3Hs4i6Z0ad7iMAkgftHWzL6L32zk01SWgEFZMS5zAHNMX6fn+V3R8/9aaGO3hlwzhXDxEYUkAsGV8LpGTupz6itjXnVpxO41ieS6KzuyMtp9npO6oAQezENkefme+3otKTi6ZXmFqOeDmM+/dl5xzJw+I3Msb3dpEJG+td303KI4TXEufDhgowx3CtjBHex5ECGecoLZdCJGBbMWRkDSFGZsYL427lu5OMiofM06xXspezsn1KhEtzMiaxgjCrICMggg6fLTnyq45Js2zLPotokkCBY7Zg6eDXlyV8Oo6gNvJRmui4/wCNd+of8F+Q5dOSvOJ8ait9PVYjVnGEd+259xTisXw3immURrMpWSeM69N11CcqvaRQoLdjlsbnY9q2fE55109CJZM51apOnp7Y+yc5rHRySxyRiaTMvWQPi9L51OuR7NpCad8Y2x3G9cuqTP6XzmJccw6dD916BSlK0roLy/6VrOIXvDnZEBkmxIxxhlVodmzsQAx7+Wa58GEUXFru5tIybWK30v0F1K0n1ZKoF2J2yQO2D61z+k64ie+4XG7IdMxMisVICFofeB2AOlu/oagcsXca8avY7Qr7M0TEhP1YKhMsANsBywBG3iONq6zJNAdx+/uF02yaI7j9/cLS2n0rWj9I4kRZWKhm0AKQcDI16sdjlQQNS5IzUuy+kSCWWFAkircahDKemUcr3XwOWVtx4WAO4yBWY5I4fbf0Ol3NCsr2onkXPfYsceh7DuDjvVJDAw/oWTVGsct1qWKNAqxnqRgjWSXcnsdR8sVDgUi4gA2kff8AhQ4NMkgTaR916VwrneC59o6STE22NamMhznVsqe8T4SMEA1D4f8ASTBOqGOKYvLI0cUelNb6ApZ92CqgzjJbyPoaz3M16eG8UmnXP6XZto27zJgIMeZyq/8AHUP+qnR4lw+2MkkQFmQHibSxkBmaXDEHuWJPwIqIoU4nmJHgL+qiKNOJ6SPK/qvSuCccju4y8eoaXZHVhhkdfeVgCRkbdiRvVhVFypweC3WcQSPKWmYys7aj1MDXuFAJ9fjn0wO7mPmJLOMMwLMxwqjbOO5J8gP4iudXcynLpgBUNpGpU4dISTorelZfinM01qkck6ReP/ZqzBx2zuQQ2MjPar2z4pHLCJwcIV1ZbbAGc59MYOflVLK7HOLQbi6lUwtSm0PIsbAi91LpQGlXLMlKUoiUpSiJSvhYZxnc19oiUpSiJSlKIlKUoiUqv43xU28etUMjlgqICF1Mc4GTsOxqmg52Ly6Vt3MatHHNJrT6uWTSNGn/AGmhnUMVO2e1TbTc4SFa2k9wkBamsXzfxObVKIWgQWyCQh1DyOSM5UMCAvYZ9c1tKxnPktgWRbpHkmx4RF+sC799wMd8A/HHnWat9OqwYueGbx4wrLi7Rxy29wyQsxZI/EB1fGQoKNnfBbJXHbOCPPQ15dwFrZbqD2W1mLF8MZkJ0g/bVg+FK7ndT8xXqNKTs0leYWpxMx9+dl5pxC4WPiM8S2ltfyyNrGp1WVBpXwHqqVIUDYKe3fzrS8p8KljeWWS3itFkCAQxMGGV15dioC6iGA2HYb+VZ/iNq68UkEd/DBLKQI09nSV8Mqk5bH1ZJXsTuACa0HKltcLPcm4uludo0BAVNBXqllMa7KfEpz5gj0roVPo8Bz/pd2sf8ViNB/tP/VaavOOGK6NEdEsf1qbexIFAZ1yDOSWOxxrJye/nW/u7+OLT1HCazhdRwCQCcZ7DYGsSlsgZWYwr9cpz7ZNMx+sGn6kDQc7ADyznyrm1dQvn8VciDp+lvWOxwMn0rJW/N1wwmJtk/R/1i9Qhh72ceEg40mtdXmrXUw/pExoCjSESt9pV1SDYZ32J+VZ8ZVdTLcpI107l9J2dRZVDw5oP06kjUxzGytbTkzh3EAbpoCWlYl8ySg6s+LZXx+FfeN8s2tjZy+z20OltIkDl21DUMDOrUcNg4yBtX2a+EFtZxWpfRM2SygdQjYuAOwYlvuxtXRxueVrG6EiyBBInSMgw+ksuQfXB8++9Sfj6vCLC4yBsbTErRTw7jWaZ+QugAnbNHmrPhcVpaPHbxwhHuUBYKpKHAOxyT/e9fjXenINiFZRbqAxz3fwnIOUOrMZyB7uOwrqv5XW8slEjaXDZTbHhXPkM753BPkKqp+MypKpabLi60FUJaMxnyO2kMO2Ac+u+9T+OfTJzE6x6DrfVUDCvqwaZgkSbnmR+I3U1LVLm+6NxFG3sYDwkGTIJ0EEkt4tguQQdx51z5phWa5tYJYo3R2JViXEiFR4irKQVzt2Pl8qg8QtpDeXrwyNG8cSMMAeLCqcHPl4a7BxAz3HDZSMFlkz88YP3ZFZxiqgGWTIdY9M0LR8OJbUERl0vY5M0+Oq1tlZJDGscShEUYCgYA/7O+fPNZn6Q+DvNEkkYLGInUBudLYyceeNI+4n0qHa8cuJg00azM/W8KquYumCAVPqcE79847Vec1cz+xKmE1s5OATgADGSdj6ip1a1LEUXZ5A5/b1VFGhXw2JYWQXSbeF/Q6rPcC4lBfxx212PrE2jbJGobDYj7WAMjzxn5Suc717aAW0MQSJxoDavL7She+/7RPmfnVZx3haXFoOIRJ0m7yIOx8WnUO2+d8+fzrr43fPNYWbyEluowJPc6cgH54Fc81HNpuadYBDhuNLrrNosfWY9v05iC0n6XQTaLbd340PHeaLi1ijZrdQW2JMmoKw1YGFAJyBn8q4xc8YuDHKqqmlm2LF00rrGoEackDspODtmur6SnBto8EH67H4K+amc2cIj9nnmVB1engsBvpBXP/KMZ9Nq1vdWD35HWbBv3HlzhYKTMM6nT4jLvLhabGRGp2n3dRP62XHR9rMMfs+vGnLdTTnTqz7vfbH/AJrv5i5vkgEbRRKySgFHLd8gHGgb+Y86jbf0L/uvz1fzqn48pFtw1T+zn/68fkaqqVqrKdnG7WnxJjyV9HDUKlUSwQHObF9AJG+oj1WpseaH9p9muYuizDMfiDBhvgEjbOx7eYI+fbfcfb2tLSELqK6mdskKMEgaQQSdvUdxVPzYP/ULH/EP9a04hIsHE0nBMgljxpjGtxtgHSO6nA3+dXGs9stJ0cBPQrM3DUn5XhtywkC8Zhb93Xfy06z3c8k4/SIW0DBOhV3U6R8SGJz+0K1tZnlThumW4mdl6srEmMMGMaksQGwdmP8ACtNWrCAinfUk/ffqsPaDmmtDdAAPTbpKUpStSwJSlKIlKUoip+bgTaSBUikJ0jRMQIzll7kkYI7g57gVjYrR0lsy68PVY5URBbySM4DsuQI2YK2WwSxyV3YbitRz449jZXVCjuis0gYpGCwOtgm+AQPTcjO2azHBmht54Wjn4fcO8ioEht445VDnSWRoiSNIJJ1DsDuK20bM810cPIpefPl5ea9JrF8YtL2O9mmtuiqtHGC8oABxqGkN67En4FfQVoYeLORvE3ceR7Zx5jvjespzP7Ot27cSSVosL0CNXSAwNYIQg69WfuxXJfUa9sg/hcbHUyxozWvzj1uuyK84m7wmQxGLrxhzAdRxqGc6ScJ6/wAq3VecWU1iZo/6MSUTa1yV6gTRqGvqazjTp1ffivR6lROt58ZVWEMg3nxn1ssBzfZSwzrJFd2kStMJwlydB1qugkMN3QjyPb1qw5IvzPNcySTxTTARo3RA6SqOqU0tkl8ln74Ix29afinCbg3t1IOHwXQZ1CPM4B0hE2QSHGkb5IHfV6bXnJSzLJcJNZxWihYiqxBNLE9XU2tNmOyjHlt679J0cP8Ar+19BUjg6gmBy6eKnc0cPaYRKvQ8L6m6661A0sMhMjJyRWZh5Ski3HsUmZ1k2QK6jWpYIxOFUAHC+mcb1bcc5JS4nmubk9RRFpiQal0aQSSSD4tyT99ZXkfkyC9sJGdcS9RlSTLeHCoR4QQCMk/jXKeyXaeqgOycHWpGu+q62UGG6F3jeIvbulepXWvQ3T068eHVnTnyzjfFY2HhU1ulwLma3RLgOWYsQQ5BwRkAYye1aKfj0FqFjuJ0DhVBycEnHcjcqDgnesx9Lao1lHIArHqqFfYkKyuThvQ6R8DtStSa/wCY7dVp7OY/itokQ151jlpEqRacuSpFFK0kZeJkaMDWUKAYwTjOW1A5A/8Ayw4xw+a5gaLqQ6pGyRkkIF0kKpAyx2ySR5nbtVpd3sMESid0RSAo1HGcY2A7n7q4/wBJ2yRifqxCM7K+tdJ+AOcE+HGB6VV8MG/IPpIve/uFA4ms9wqZZM/KY9PO6r7jhNy89vL9SOgCMZffUMNvp9O1QRynOIlhDRFY5usjHVljvhWGMDv7wJ+VaCw4/bztpimR206tIYaseuO//ketQONc2RQTQQ9WMM8mJAWHgQKxJJz4DnSBn1NTdhqZuSb9e7+B5L2lVxWYU2suBMRyk/k+ajScEui9xKDCGuF0EanIRQAAQdPiOM7YHl8qHluVJLZozFotlwNRYFsjxE4BA3yRVze8et4WCSzRox3wzAHHqfQfE12cR4jDFHqndFRtsuRg58t++RXvw1Pn69Z+91WMTiLDLY2FtbRbnAt+1ScDtyjSQQTQtGJdZKtqkRWOdBUDSM6SNWe2dqseP8DFyqEECSM5QsoZd9irKe6n+ArG8lTCG44n0VBVZlCqNlwXmAxgHbcYrYDmIFiOlKdhjwjOSceZx6efmfSjWU8mQ6LztCqcLi4DrgAzGstBM+cKsu+CXlwghmeCKHbIiViSB2GG2A2FTuKcpxzW8cAJQREFCME9iDnPfOc/OpXDOMiY6dDK2nUc9u+NvXz/AAqxJr1uHpkGbza/2VAx9R2UsMAGRAi/Pv71mLzkYSqqNcSlQSxGFwXYsWft3Oo/Kr22sMQ9KRjKMFSWABIO2Dpx5bVImlCqWPYAk/dvXTDxBGUNqAz5EgHuR6/CpNp0qbralH4ivVaA4yAeQ18FRpycemIDOxtw2rp6QGO+rSZM7rnfsK58a5PFy4ZppFVfcRQulNgNtv7oNXEvEo1+0CfQb+YAHzyRXZHdKzFVOcAHIwRvn+VV8GgRk/Pl/Ss+LxIPEm99hvqdNTudVUcS5WE4hZ5ZBLD2kAUE7g7jGMggdqo0tVbiC2i5SOGEKcEhpVAVtLMMZGWG3wPrW3DjJGRkdxUC+4NbyOsksaF9gCds+g/vd+xzSthg6C2NRPWNlZh8a5stqExBiNid4t17psqXlbhgF1czxKFgbwRgbBsY1Mv93IOD2OTWrr4qgDAGAOwr7V9GkKTco71kxFc135j0Hlbz5pSlKtWdKgzcdt0yHnhXScNmRBg77HJ2Ox2+BqdXmVyFXisxkRDAbuBWXAB6rQ5jdjjxICGOnI3YHfFW0mB8zstFCkKkzsJXpitncdq6by+jhQySuqIO7MQo+G5rGScRkikn6BjUy8Qhj1aCwKyxxNq3fGcMNxscdhmqzj/M011ZNGdC/o0kkp0k6zHMIcLv4AdJffPcCptoEkclYzClxF7GFf8AM19PFJIBeW0KydJYkdVLjUwWQkH3lILfDYe6ASai3jkglg03loweeNWWCFI2YFhsXQnGfQ4z2zV1zQlxN1IvYo54VMTRl5ANbal1ZXuoXO+dioPfVgU3DrZxNEY+HWSYlQPJE8crouQGIUKCv+Ly71cyMm3p/aupxk2/48vNXPOnE7iCW1a2R5CTJqjAYq2yYyF9MkgntVNxDny9iKJLZqpkOEDFjqOwwBn1YfjV1zjbXcklsLJymC4kIYALnRgsv2h73kaouJci8RmZHe6jkaM5QsWGk5ByMJjuo/CuLUL8xyz6L5fEcYPdw823KNBzXVxLmLiDdJGtmt1MqZaMSDO+6kg4wf4V6ZXmvGLPikXR60/UQyqD0cgjf7WlFJXGfUevlWh584y8CQqshgjlcpJOF1GLwkpsQcamwC3kAfPersO0ucRfxWrAMfUqOaZm2v6Wf5qgkgv45/ZWnYzq0UiSZYoqEGERH3SD4sgb9++avuXbyZ5rhuksBYRsLeSUFs5fXKVXPS1ZUdtyufnRPwz2i3tPaeJQs0ErO0scyq2kjwhX/aHqR/Ou36OjGL69SB2uIsIfaHJZid/AXPvDckEAe757V0nCWHp3819E8A0juWjrz6++S207OYpNaqPAcaWLeRz3UYrKfRD/AGFv89v9MdaPmW3uJIGS1Mau3hJk1YCkEHGkHxdsbetZ3kvgN1w/KTy2/s5JY4Y6gxAGxZRttXOcYcCdFZQyHA1W5gHEtIG9p/myqOOletxMwiWcGIiYZVYomwMN4jmR1KbAAEYI3qJx+QtwC0J3+sA+4dcD8gKv4+WWaS8NtcR9C6J62pGLIW1E6TkA+82Cdtx3xUKflWSaCPh4uoNEbFk0ozO3vkaiDpXAcjA/Gs+dusi9hcc9l26WJot4cu+gtcbGYDIM21n0gmdVz4k88nGlEIjZorcFBKWCDI8R8IJ1eLH3fCuHFuAy23Dr83HSPUlEqKmWVC7KDjUoIO+Puq/u+WpzNDdxyRC4RDG+UcRyKc42DFlIz6ny7YxX3i/K889q0BuF1SvqmZkYjupVUGrwKNIGN/XuTV2U3WFuNpg0QHNDRkDrGflMnwOvWe+MlxG0WCDhE8ShJMxgsoALBgpOcd+57/tH1q341ZoeO2gKKQ0LlgVGGOJ9yMbnYbn0qbd8lSy2tvC0ydS2dTGwjOkqoAAZS2527j07edfOJckTPJBKlyRLHE0bOysSdesFlw2VI6jY32wu+1eZTy5Kz4yg7WpeKrZv/wC0lu2iz/Abe6uZOJdIQN1ZGjcylwwHjAC6QdgD5+g9K7IOEML/AIfZ3RWRYbdmx7yE5lx7wGQAqDcfZq/l5fmtJbiW2mRI7gguGjZ3RycZQKfExLHAPmR6Vw4tw+PqW01vcxia3XQOo2vWhU51lTqG2o6via9DDCkca17zkIyuECAZByRc7RpbvUX6P7ZY73iaINKrKoAGwA1TbD4Vu6yHLPApIbmSdLiGZZ/FcBRuG8ZXRgnC+LHiPbP3a+rGCBC4vaj21MRnaZkN57AA69QmKzXOsSforOmvFwoxjUSpyWXT9rOkbVpaxHGeN+0zrHEJl6E+nJtwy9UAlcsZFIUruCQAcg53FRr0nVKZDRPvqqcCctYOJgCft0Xdwzqwq8IjI9oaR4o2bT041HybSTqAC4271wPEolid+m2FSOYZcAuJCQey7EMMY/DHnb259tjt7uFjGSjada5ysgAOVDbHwgjf99fDy9F1IEDj6qLSyHBaRdtJO/YMM5x3rC/C1AcoGlrx7sZPhAW4YmkTNTXeJ2n7gADvJKgT8SSOXRjbWoRjJhTsJWJ8Hhx9XsM51DtS244UYdKB31wo+NW4BbRjATbBzv6b7VYW3LRjSHTJmSFidbLkNqXQQVDA+7pA3+yKkW/Dm9o63VDaYxEy6N/J8khsA5OcY7EfOjaFWZ08rf1oourYeI1t/wDVyP511VLwe6MavcvHl2uGiyH7B5ApyCMHBCgEZJAHYV28SvxO8GU0mK+Ee5BOyk5z5A5G3wFToeXWEDwmUEtL1QwTGG1h9xqORqHqNq6/6tSag3WX9f1/1Z97GnHv+7j7/jXvDqhoaBa06L3jYcvLyb3j6tIt+VoKUpXSXFXxjttWUsueJHjMrWcoiXqAsjLKcxMFYaVx3OcHO+k1qLiXQrNgnSCcKCScb4AHc/CvMbHlzVwy6c284uZVkQxujd2kaRCqtsBhkyw2ynqMnTRY0g5uYCvpNaQc3RegcX44kEbHZn0Myx5IJ0qzHOAdIwp8RGM4HmKpbTgli9uLl4VUXKxu+Xc+JyrKM594MwAIwfxrNXqa57gxrK+p7oR6QCxeS2iBRhkEKmkLsDhioJXTv9j4BIiFfZHMeqxm0BFxmPQtxhD9sgb7bgEnvvcKIaB80GyvbTyizo0W3PLVmCT00Gl1c7kYYDwt32IHb0GK5Hli0cfqYyCWJwNjrIL5xsQSoODtlR6VhbnluT2SYPHcSXBLKw0IUOq4EuoEKGkOlS2osdOojYnFeicI4ZHbxCOFSqZZgCSTlyWPvb927VTUGQSHEqp5LRIcSsbxeDiVzA1v7LGsWoL+vZWdI27HO+lwvfOcHNQ04SYJrUtYQ2316KJIZi0ncZBG2pWHhbJOxJwcVrOeWIs2C9TLPGumM4aTU6jp6vsBs6S3lnz7HJ8P4EYJoJBwkQ/XIDI10ZtGSBq6Ybc77HyODV1N0s5a+7n8Fa6T5ZNhr7u4fYq+5t4WqETLnLthvnjb5dqsOWOFaEWUsSXXt5AEgj79q+c4j6hf8wfuap3ByfZo9OM9MYz2zjbPwr5Knh6Y7QeY0APivX1nnBtE7wrCuu4t1kUo6hlYYKsAQR8QdjWWXid01z0tS6gSMDZOxOc9yPPFS+G8akScwXOCScBhgbnt27g+X/eNdPtOk50Q4XyyRaeSodgqjRIIJibcuaj3H0Z8OYljbAeZw8ij8AwAq45etokt06ESxIRnSv7yfM7dzvVfzXcTImxURsdO2dR2JOT2xse1cuHXT29rrlKldKmMDOd87Hb4j86m/tEnEGk6crQSZ07+6PupmlUfQDi6SSIEn3KubmySTGoZI7HJBGcZ3B+Aqv41YRi2YafcUldySD8zvUOK6uWga46gGMsE0DGkd9zv5Gu664h17F3xg6SCPQgjP8/vqupiqdak5uUiWlwmLjn7ujKVSm5vzSA4CxNiunlG3DQSBgCGfBB89l/nUHl+IC9cKMKuvHwGcCrPk39Q3+Yf3LVfy5/bJfk/+sVzGNGTCW3WtzjmxHcpPHeNzRThEA04GBjOvPf+W1aRTWX5i4ncRSBQyqrZ0lRvjtuT2Pyqx5j4uYEXR7zZwTvgDufnuK3UsU2m+u+o5xDYsRpOwv8AwstSgXtpNYBJnTfv9lWlxOqKXY4UDJNdPDeIrOmtM4yRuMdv/NZ/j6yRxxs0jSBiNatjBIw3kBgbGpvFeO9OOMQgapACoxsoOMbeuTj8asOPy1HZ/lDQLbmdIhQGEljctySb7CFczwK6lWGQfL5bj8xmuhOExAYEagfAeox+6qq9vprUxtJIJFY4YaQMH4Eff39PjXzmTiM8WGRlCNsCBls4z57Y+VWv7QYxrnOaZbEi030OsR4rynh6pIax1nTFzFvz4K9ht1TOkAZ74/D9wH4V2VlJeJ3UUcUzFWRgNvM5GcscZBPw2FXrXTSwh4CuWGfHnA9Rt552qVHHMqyACCBMReOYUKuGe2CSCDaf5XaL3Mxix2QNnPqSMY+7NefcL49Et7dSGd9Mk7KsaodDDpxqJWfbCLoYZyR2OPOrrlySaWZ5Ayn3epqzkgnywNth+6thVvZuN41Nzy0wZjulWVmNwzizWwleZctNK4tkFx0QlvbdJcOxcgydZQquATldL6lbSMHw96r14g5RT1JA8sUWrLuuorDc5dpcEkSSA6FU51IM6TtXrUsQZSrbgggj1B2NROFcHjtkCRg7Kq5JJbSgwi5Pko7D4nzJz1RiRcwoDEC5heeRcact1+tIWjjsGYCRyviYrc6owdOwYahjY4OxrVckEfpYy5YXcudZcnGoiP3/AO6B8cYz5Vp6VW+sHCAFU+sHCISlKVnVCUpSiJSlKIo8HD40ZnRFVnOWIUAsTjJJHc7D8BUilK9JlJlKUpXiLN8xXthcxNDc3EQVZBqHVVWDRsMr3yOxU43wTj1rDtccJS6tlshI8vtMWGDyaF8a5/WZ1fcPvFaO8+imF5pLgTSLK8jSZKxuo1HONDqQQCTUWTky8t5ImSZJ0a7jllUQRowxgM47gAAfZx6iuhTNNogOPdourRdSaIa892g+35Wn5wH6OP8AGP3NUzgB/Rov8P8AOs9x/ikkw6YiZQrnfBOcZA8th51K4Hxh1QRdFiVVsHcZxkgbjY+VfHU8ZS+Pc68ERodZU34d/wAKG7zOo0UewbPEW/xv+QYVz5gH6bD/ALv/AFmuq2hnW5M/QfdmJXb7WfP76mcf4fK00cyIWAC5AxkFSTj86yNa52GeMpnPm0OnNaCWis0yPpjUart5z/Up/mD/AEtUXjf9hg/+H+g138UsJpLUagS/UL6cgkKdWB8cAiuMHD5Z4GR1KAIioG/aTOTjuAe1aMQ19WrUAafnaIt4/pU0i1lNkuHyuuvnDuBNJAh68gVl90Hw4PljPapN3w0QWcqAlticn44/lXTw69njiEPQcyLkKSPB8CW+H8K7+KxyrbiFVaVmXDPnsds9+/nj5VZTZRFAuaw5ssHXU2iO/looOdUNUBzhGadtOfvVceTf1Df5h/ctV/Lf9sl+T/6xUjgck0EbIYHJyWHYZ90Y/Ko3CYZop2laByGzkDG2og+fyrO10Nwwg/LrY29FaResZF9Lhc+cB9bF8v4ipPONkzIsijITOr4A43+W351E47DPNKCsLAJsPPO/f5dqlcw3YaBGkDI2rPTP2sd8kdh8fjSrlf8AE5gYMETI06nr57L2nLeBBEiZ31/XkuHGpfahFFAQ595sdlGMeI+Xc7fCoPGbPFzDECRhI1B8xuRn553qXxCGVLbqKwhGR9Wgxsdt27ltxmvt9YSyxW86gtIqjI8zjcH4+v31DEMNXNLTnhrvAWsNet79ApUXCnlgjLcePXb8dSpU/KxcYeeRgP2t/wB5qNzl4UhUdsn8gB/GrD2uWcoqxvEuQXZvCcDfSvmc+tV/M0UszBFhbCE4bvqyB+FasWyl8NU4DT80Dczvvy5qjDuqcZnFcLSdrKTxVf8A08f4I/8Aorv5X/sq/Nv3muloZJrMxGMo6hQAceLTpO3pnFcOXreZdKOpREDZyR4ixyNvhvvVjCRimPDTBYBodZ35QoOANBzSRIdOvRRuSO8vyX/qrVVj+FWNxE7RhGGply/kFUnO/nkGthV/ZEjDim4EETqOpVXaEGsXggz/AAEpSldZc9KUpREpSlESlKURKUpRErO8d4nKbqCzhfpGRXd5NKsQqg6QA225G/yrRVmOYbGRLy3vYo2lCI8bomNWCDpIBO+53qqrOW3RUVyctuYnum648r85LLDi5dVmQuH8siP3nwOwwd/jmp45tgMgUN4eiZi+lwAvh0nOPMav+HHfas7wnlu4gjhdo9bt7QZEVlyrTBAvvEAgdMZwds+dIuB3Koq+zh82S27BnULlGfV7rajkEFcevcEVQ19QAAj0WRlWuGgEeh6eytKea7fUE1NrJI0dOQtlRkjSFyDjfFczzLBlMPkOqMGCsVAkOIyzAYTUdhnFZXpywTW2Y2f9JlMYbppLIvRxlyDhmzkamOSAM96+WXKU8UMkBXUZ0g8YK6YyjEyA5OfCCMYBzXoq1OXuPypDEVTYN9DykeauuBcew0yTyMzG7kii8JJwgj2+rXAAyTk486sW5ltwHbqbIGYnS5BCHS5UhfGFJwSucVneHcKuYpZJ0hcM9y5ZGeLDQyAnbDHSwYKTjyx72MDhbcsvHZyRC3YzCGWIP1AQ2s4GhWfCqRhmyFIxjBNGvqAac+aMq1gIjnqCtZw3jEVwCYmzpxqBDKRqAK7MAcEHIPY1NrNcB4fNHcF2i0o9vChJZMq0YYEEKTk7jcbY8/KtLWhhJF1rpOc5suF1h+F86MPr7mVelLE8kcYxrGmRlRUAUZ8C7lmOWYY0jvatz1ApfWrqIjiUkKRE2ZAoOGyc9JsFc917Zr4eRIckdSYIRIBGGXQgl3dVGnIBYK432KjGBkHufkuBi2vW3U3lBIxIcyEFsAbgytjTge76CthNIrpOdhyZv7/Xqqn+uEkNvc3DxySabrQiNpVkVo4nAJQEADUd9+43qrg+l5iCzWh0juyyE4/FMfnWvXhK20FwQzuHVnbXpO4QKTso7qij02+JzlPojiD29yrAFWcAg7ggruCKpeQTZdXCtwhwtStUpZspbuRr3cvVa/l3mSK9j6kJOxwytsyn4/A+RH86ta8v+jxhbX97CWxHGr5JOwETgAn7mNacc/xlDP0ZvZw+gzaV05zjOnVr052zj4d9qgs2N7McyuW4cEtsR4iw7+Q1K1DHG5rPc1cLkkKPGurSCCB38jnHnVL9IPN4WE20aOTMAA+nwMpCk6G+2SGA27Zq+vecYooI5XSUNKSEiKYlYg4xoJ28t8+Y9RWfFYduIpGm7QqFHCYigKdZrZLiQB4f33Qu+W2e60iRDHGDqKkgs58ht2X8z8KtgMbCqaw5oV5jbyRyQzBdYR9J1L6qyEhvl8D6HFTD9JULyvEsUuUU7MArFgQNOknbAyxLEYCkmpU6QYS7UnUqo4TE1flaywE20g7zvPOVsKVkv/6RCIDK0Uvhco6qFcKRjGXB06TnY53wfSuu2+k2AiJpIpY0kJGsr4AQSMattWwBOAcZ+dXJ/wCLxcE8M8lsai8S4pFbxmSZwiA4yfU9gANyfgKoj9IVuJ1iIcI5ISYriJiDg4bO6521dvu3rj9Ictv7MFulmKlsholBKsNgSW8IzqI375NF5SwNTjU6dZrgHctY6dfstHZ3iTIskTBkYZDDsa7qyfBONw2vDIpkil6Q1YUDqOPE+WYjAGSCSdgMgVGh+lOEoJGhmCdTQWCgquwIJPbJyfCCTgZ9KKR7Nrve/hMJAJG235W1pUc8Qj6XW1jp6devO2nGc/LFZ5ef49AmMMy25fQJiF057Z0htWnI74+HfaizUsLWqzkaTFvHl39NVqaxdlzlcPxJbOWGOIeLVhi7e4XXDbDB28queYubIbNUL5dpPcRMEt239Mbj8ds1iOF8TW448kqBgGU7MMMpEJDAjyIII+6i6nZ2CLqVWpUp/LkcWk8xy/rZepUpSi4SUpSiJSlKIlKUoiUpSiKPPw+N2V3jRmX3WZVJXz2JGRuPKpFKUheQEr4wyMetfa4yxhlKsMgggj1B70XqwnL73EUSXK5KMEiCPI7a2ebSJPPTpVgvqd89hmzi5tl19N4lVjpUYYsocyRxNlsYYAydh2KkZ3zV5HwOBYxEsSCMNqC42DeRx619bgsJYsYl1Nkk4wSSQScjzyoOfUA96ytpPaAGlZG0ajQA0qil4zOZQJBo0TxKVRsneJ5GBOPENwMDHujf15/1plHQLRJibpsMMSdMjQqNgNsGUjJ2JTsM7XR4LBqD9JNQKkHAyCowpz6gbVxPAYCAOkm3bbsNth6AaVwPLSMYwK94dTYr3h1dnKkt8/0VPjv07nH/ABTVS/RHKFt7lmICq4JJ7ABck1Z85i4igFtYW+UlVw5VSdIPcADYFstWF4VytxJlaBEkijkI16vAp+edyPgM/Kr2NytAK+x7MwrT2a6nUqNbmLdTsNbfZdMEjSpxK6XIDAA/72ZGx+CkffWn4Ry/e3PDY4VlgWB1yAVbUBq1e8PPIrSWXI8cdhJZg5MgJd8d32wcegIGB8PjVdwa34hFbCyEIQjKi46ilVQknUFHiLAEgDbyzUlrrdpMrNPALRleCM0aBsZhPIja99FTc82JgThcLEMY8qSOxx0Bt8K7edVkfi9qkRUMEQoWGVB1SHJH3fkKuefeWprhbZrdeo0DHIZgCwOjfLEA+5v86i8U5cvHNteBVa5idmaLWPcLlkQPsDpBK/f8NyhhsVT4dJ7ntmKgvGriSJGw9LqXbcrXbX0N3cywt0lK4RWUkYf1Hq5qm4fw5J+M30cgyrROD679JTg+RwTWrtJLuSQzSR9JEjYRw9RSZHON3ZfCBtgDfuTWb4Nwq/j4g929suJcqyiVPCCU3Byc40jy337UWehXeRUzvYCGZRBaN5gbHvFtlz5j5bj4fwq4jiLN1HQlmxk+NMDYDYAfmah8TtweX4ifs6GHzLkfuY1oufrK5uIPZ7eEOHwWcuq6dJBAAYjOcd6pbvg98/C47MW4DBsMerH7qlWUjfGSSR320H1FFbhK+elSfUqNzcXMZcJiIk36KLzVCDwS0YgZXp4PzVgfxq75mkLcD1E5JggJPrkxZqLPy1dT8KW1eNUliZdILqQ6rnG4yFOGxv8As/Gui84RxF7I2xiVtaxrjqp9UsQjHwyXKk9ziik11NxYOI35Kpd9Q0kG3SL+mtlP4c2jgJP/ALaT/m1/zqp5ctw3ArkMMj61vvUKQfxUVPhsr5eGmz9lUtpMeesmNLavFj1Gwxn41y5Z4BdJZT2U0SoHR9EnUVt3AGCq5Pxz+VFEvYxlQ52zxQ76hpOtj+1SGdv6v4B26uk/4epnHyzU6y5cvbnh8UIlgELohA0NqAyGGSB3z3rt4NyddNayWlxpjjCOEwwbVIXR1cgdgukj1IbtU7hMPEFtkszF0ivgNx1EICZ7qo8WvTsPx2ora2Ja0OFF7J4hfeDY6ETqRG0lU0NmV4zaQSkN0YEUHyJSJjkZ/vZNSZEA5iXA7pk/E9Jh/AVbczcAmF3b31qvUeIaXjLBSy+IZBbbOGYfh3qpuuFXwvV4iLcE509DqLrCadGSw8OTknbOKKFOuysA/O0TSLLkD5pO3XWdOq9EpXxTX2i+RSlKURKUpREpSlESlKURKUpREpSlESlKURKUpREpSlESlKURKUpREpSlESlKURKUpREpSlESlKURKUpREpSlESlKURKUpREpSlESlKURKUpREpSlESlKURKUpREpSlESlKURKUpREpSlESlKURKUpREpSlESlKURKUpREpSlESlKUR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2103438"/>
            <a:ext cx="6991350" cy="4381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per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066800"/>
            <a:ext cx="41148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Involves </a:t>
            </a:r>
            <a:r>
              <a:rPr lang="en-US" b="1" dirty="0" smtClean="0"/>
              <a:t>resiliency</a:t>
            </a:r>
            <a:r>
              <a:rPr lang="en-US" dirty="0" smtClean="0"/>
              <a:t> – keeps our spirits high and adapt when things do not work out as planned</a:t>
            </a:r>
          </a:p>
          <a:p>
            <a:r>
              <a:rPr lang="en-US" dirty="0" smtClean="0"/>
              <a:t>A positive </a:t>
            </a:r>
            <a:r>
              <a:rPr lang="en-US" b="1" dirty="0" smtClean="0"/>
              <a:t>self esteem </a:t>
            </a:r>
            <a:r>
              <a:rPr lang="en-US" dirty="0" smtClean="0"/>
              <a:t>gives you: - greater ability to deal with change, move ahead despite challenges,  and bounce back from adversity and failure</a:t>
            </a:r>
          </a:p>
          <a:p>
            <a:r>
              <a:rPr lang="en-US" b="1" dirty="0" smtClean="0"/>
              <a:t>Acceptance</a:t>
            </a:r>
            <a:r>
              <a:rPr lang="en-US" dirty="0" smtClean="0"/>
              <a:t> of aspects one cannot change about oneself</a:t>
            </a:r>
          </a:p>
          <a:p>
            <a:r>
              <a:rPr lang="en-US" b="1" dirty="0" smtClean="0"/>
              <a:t>Recognition</a:t>
            </a:r>
            <a:r>
              <a:rPr lang="en-US" dirty="0" smtClean="0"/>
              <a:t> that there are aspects under a persons control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development of a positive self concept involves an appreciation of who one is, such that an individual can be responsible to ones self and others in a respectful, moral, manner. It also involves the acceptance of those aspects that one cannot change about oneself, and a recognition that there are aspects that are under an individuals control. Awareness of both the internal ( attitude, beliefs) and the external( people in our lives that influence self concept) is critical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Strategies/Factors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enhance self 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development of long term plans</a:t>
            </a:r>
          </a:p>
          <a:p>
            <a:r>
              <a:rPr lang="en-US" dirty="0" smtClean="0"/>
              <a:t>2.	engagement in positive self talk</a:t>
            </a:r>
          </a:p>
          <a:p>
            <a:r>
              <a:rPr lang="en-US" dirty="0" smtClean="0"/>
              <a:t>3.	reduction/elimination of negative self talk</a:t>
            </a:r>
          </a:p>
          <a:p>
            <a:r>
              <a:rPr lang="en-US" dirty="0" smtClean="0"/>
              <a:t>4.	avoid sources of </a:t>
            </a:r>
            <a:r>
              <a:rPr lang="en-US" dirty="0" err="1" smtClean="0"/>
              <a:t>negitive</a:t>
            </a:r>
            <a:r>
              <a:rPr lang="en-US" dirty="0" smtClean="0"/>
              <a:t> influence</a:t>
            </a:r>
          </a:p>
          <a:p>
            <a:r>
              <a:rPr lang="en-US" dirty="0" smtClean="0"/>
              <a:t>5.	stress management</a:t>
            </a:r>
          </a:p>
          <a:p>
            <a:r>
              <a:rPr lang="en-US" dirty="0" smtClean="0"/>
              <a:t>6.	anger management</a:t>
            </a:r>
          </a:p>
          <a:p>
            <a:r>
              <a:rPr lang="en-US" dirty="0" smtClean="0"/>
              <a:t>7.	enhancement of skills/ abilities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enhance self 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	having a purpose in  life</a:t>
            </a:r>
          </a:p>
          <a:p>
            <a:r>
              <a:rPr lang="en-US" dirty="0" smtClean="0"/>
              <a:t>9.	development of positive personal relationships</a:t>
            </a:r>
          </a:p>
          <a:p>
            <a:r>
              <a:rPr lang="en-US" dirty="0" smtClean="0"/>
              <a:t>10.	 interacting with positive people</a:t>
            </a:r>
          </a:p>
          <a:p>
            <a:r>
              <a:rPr lang="en-US" dirty="0" smtClean="0"/>
              <a:t>11.	adoption of a healthy lifestyle</a:t>
            </a:r>
            <a:endParaRPr lang="en-US" dirty="0"/>
          </a:p>
        </p:txBody>
      </p:sp>
      <p:pic>
        <p:nvPicPr>
          <p:cNvPr id="20482" name="Picture 2" descr="http://image.shutterstock.com/display_pic_with_logo/775045/775045,1314022896,3/stock-photo-the-emblem-of-a-healthy-lifestyle-8323212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267200"/>
            <a:ext cx="2590800" cy="2590800"/>
          </a:xfrm>
          <a:prstGeom prst="rect">
            <a:avLst/>
          </a:prstGeom>
          <a:noFill/>
        </p:spPr>
      </p:pic>
      <p:pic>
        <p:nvPicPr>
          <p:cNvPr id="20484" name="Picture 4" descr="https://encrypted-tbn1.gstatic.com/images?q=tbn:ANd9GcQ4iwUCEn7HqdVmiv1IHb8t_u8mrvKTvvjc8I0VNcswjSD8ESS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953000"/>
            <a:ext cx="3714750" cy="1228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diminish self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giving in to peer pressure</a:t>
            </a:r>
          </a:p>
          <a:p>
            <a:r>
              <a:rPr lang="en-US" dirty="0" smtClean="0"/>
              <a:t>2.	substance abuse</a:t>
            </a:r>
          </a:p>
          <a:p>
            <a:r>
              <a:rPr lang="en-US" dirty="0" smtClean="0"/>
              <a:t>3. engagement in illegal activities</a:t>
            </a:r>
          </a:p>
          <a:p>
            <a:r>
              <a:rPr lang="en-US" dirty="0" smtClean="0"/>
              <a:t>4.	negative self talk</a:t>
            </a:r>
          </a:p>
          <a:p>
            <a:endParaRPr lang="en-US" dirty="0"/>
          </a:p>
        </p:txBody>
      </p:sp>
      <p:sp>
        <p:nvSpPr>
          <p:cNvPr id="27650" name="AutoShape 2" descr="data:image/jpeg;base64,/9j/4AAQSkZJRgABAQAAAQABAAD/2wCEAAkGBxMTEhUUEhQWFRUVGBgaGBgYGBgZGBsYGRscFx0bGBgYHTQiIR4mHBwaIzIhJSktLy4uHB8zODMsNygtLiwBCgoKDg0OGxAQGzgkICYsLC0sNywtLCwsLSwsLCwtLCw0NCwsLCwtLCwsLCwsLC80LCwsLCwsLCwsLCwsLCwvLP/AABEIAOAA4AMBEQACEQEDEQH/xAAcAAEAAgMBAQEAAAAAAAAAAAAABQYDBAcCAQj/xABEEAACAQMCAwUFBQUECQUAAAABAgMABBESIQUGMRMiQVFhBzJxgZEjQlKhsRRigsHRFTNTkggkQ3JzouHw8RZUg7LC/8QAGwEBAAIDAQEAAAAAAAAAAAAAAAMEAQIFBgf/xAA9EQACAQIDBAcGBQMCBwAAAAAAAQIDEQQhMQUSQVETImFxgZGxMqHB0eHwBhQjQvEzUmI0UxUWJHKSorL/2gAMAwEAAhEDEQA/AO40AoBQCgFAKAUAoBQCgFAKAUAoBQCgFAKAUAoBQCgFAKAUAoBQCgFAKAUAoBQCgFAKAUAoBQCgFAKAUAoBQCgFAKAUAoBQCgFAKAUAoBQCgFAKAUAoBQCgFAKAUAoBQCgFAKAUAoBQCgFAKAUAoBQCgFAKAUAoBQCgFAKAUAoBQCgFAKAUAoBQCgFAKAUAoBQCgFAKAUAoBQCgFAKAUAoBQCgFAKAUAoBQCgFAKAUAoBQCgFAKAUAoBQCgFAKAUAoBQCgFAKAUAoBQCgFAKAUAoDyzgdSB8a0lUhD2nYyot6GFr6MffX6iqsto4SOtReaJFQqP9rPP9oRfjFaf8Vwf+4jP5er/AGnpb6M/fX6it47RwktKi80YdCov2szK4PQg/CrUakZey7kbi1qeq3MCgFAKAUAoBQCgFAKAUAoBQCgFAKAUAoBQCgMNxdInvMB+v0qticZQw6vVkl6+WpJClOfsoi7jjv4F+bf0FecxP4l4UIeMvkvmXYYH+9+RHTcQkbqx+W36VxK+1sXW1m13Zehajh6cdEaxOetc+UpSd27kyVj5WpkUAoD6DjpW0ZSi7p2MNXNqHiMq9GJ+O/610KG18ZR0m335+pDLD05aoXvPFtbD/WpEj8u8NR+CdT8q9Ls7bVbEPdlSb7Y6e/5lOpg0tJeeRUOLe3S0UkW0E05H3iAi/wAz+QrvuX2yGFBPm/8AtV/l8SFX263GcmxGPLL5+uP5VrvvmvMsLB5Zwn/4k9wT232khC3EMkBPjsy/yOPgCfSs79tV5Zkf5RSvuys+Uuq33cPedM4dfxTxiSF1kRujKcj/AM+lbpp5oqzpypy3ZKzNmsmgoBQCgFAKAUBgvryOGN5ZWCRoCzMxwAB50Bxzjftpmd2HDrdDGuxlnzg+uAwx8zUTqWef1LMaKayz7dF9Txwf26MrKt7bxkHq9u+cfwMT/wDatlJ8jR043tf33R17gnGIbuFZ7dw8b9CPMbEEdQR5Gtk7kTVnY36yYNLifF7e3XVPNHEPN3Vfpk0uZsUvi/tX4ejaEuFOfvKrOPqoIHzriYzE46accLTsubsn4Jv75FqlTpJ/qPwRBP7SOHndp2+ccuT8MrvXmp7H2hUleUbvtkn8S8sRSiraeDJHg/NNncnEE6M2M6TlWx/utg+NU8Rs/E4fOpBpea9xJCtCfssmKpEooBQCgFAKA5nzh7QnLtb2GMrs83gD5J/X6V6nZ2xI7qq4nwj8/kaU3OrPcpK/NvRfMoRtdTF5WaVz1ZyT+tehU91bsFZdh0qWzaSe9V677dPBGwqgbAYHpWjdzoRioq0VZdh9oZMc0KsMMAf+/Csxk46EVahTrR3aiuXP2K8xNaX37G7Ew3GyZOwcDK/XGn6eVWqcr9bzPM42g6d6Ms7Zxf8AjxXhqvHmfoapzkCgFAKAUAoBQHI/9IDiDmO1skJUXDszkHYrHjY+e7Z/hrSct1XJKUd6Sj99pyRIxIQqqCij7NCToCDIEjge8zHJAqu3uq7ffzuXoRc3aKvyvolzfNsx3N3EQUZoW8Pcdfoy5A+NIweqTXiJ1Y+zJp+DXvJP2f8APtxwsTxoglVwCqs+I0fPv7dcrtgEZ28quQi5Zooqm7tcid417UuI3cYXXHYxsBkx5Mr+i5ywB9MeG9RSqW0VzaFK+cnZe8qTcLMmZHJAPWadssfUKT+ufhULqvvfYWlh4JXeS5vXy+Zmt2iiUmFA3nLJ3U+Xi3wGBWkryfWfgiaDUFemrLmzTkneV+7l38CRjA/cU7IvqdzW9klnkvvzIruUurm/vTku15niThiKpUL2kuMsVyRGv4tt9s/OiqSk76L1E6VOlGzzl6ffvJbgvM19bELHN2q9VSTdXX9w+ePDOapYnZ2FxCvONnzWqZvGdWPVTvy7V2P4HWuUuZ4r6LUndkTAkjPvI38x1wf514zaGz6mDqbss09Hz+pYpVVUXbxJyqBMKAUBQ/anzE0Ua2sLYlnHeI6rFuCfienwBr0GwsCqs3XqLqx07X9CKalOUacNZZdy4s53wvh8kh7K2heZl66BsP8AeY7DPxr1Us+tJ2Oj+ZoYNKjBNta2+PaWCLkTiRGewjXbOGmXPw2yM1H0lLn7iH/itT/b/wDb6EDdQSRSNDPG0UqgEqcHIPQqRsR6it2lbeTui7hMdGu3G1pLh8uZ5rUuigNa8dk0TRnDxMGUjqMGpaTz3eZzNqU/01VSzj6PVH6G4f7WOFSIha6VGKgsrJINJxuMlcdfWr6i2r/FHj3JJ/Q2z7S+E/8AvY/kHP6LWVTbdl6o1dRJXfoz3be0bhcjBVu48k43DqM/FlxW/QT+2jTp4fafyLQjggEEEEZBG4IPiDUJMeqAUAoDhXt7umF9bqUIVLWVlffDM2oEeXd0qf4qjqK/miai7X7n6HOyNEM+OoWJfl2aD+Zqu+tKPj6l6PUp1La5eh0/2ZX9jZcLvJZlTVFMwbUoLNqUdkqhuufAdPePnViD3ldlOrFwm4o5TwyyRk+1SWRiSdCqUAJ8SxIyf0rWrWlbdTsixSpuUbSi37l8CSA7IbLFbZ8T9pJ9T4/I1X9rnL3ImtuLNqHdmzDKR75Go/4s5wP4UO/0ArOejfgjCcV1ox8ZfIxm3LfaSuVTwdhhj/wo+g+JyazdLJLPl82au8+tJ5c38F9smeG8IkkGI1NvCdy53kf1AO+f3m89hUU5pZyzfuNlOytTVlz4stXDuHxwJojXA6nxJJ6lidyarTm5O7NYxS0IPjPLGrLQY3OWibZCfxIw3RvhtU1OvbKXn96mrjbTTl8uRA8NleyvIZ3EqYcK6uNijbH7VdmAG+/kKYuisThp0lZ5XXeuzgR727NTu/H58TvSsCMjcHofSvnbVsmdQVgyGOBk+FZSuYOBcV4mbu7muD0LFI8/gU7flj86+hYbDrDYeFFcrvv4ljZq6STr2tbqr1ZJcvc6XFrarFDHCmGLNIVZ2YlsHUAQM9PkK6q2aqv6kpZW+h5eptCVObhu9a7v36me55/vy2DdJFufdhi0jGPxknBqVbJw8XaUvvzK72nXkrxjy+9CuX3Gri7lR5pWnMepcrGBhTgjZF6E1Xq0KVODUHx+3mdPZ2LmsRGdXJWz+WXgSEPDLl8aLa4bVnH2TAHHqRVKyWrXmele1KHC78DWuY5I1LyQzIobSWaNgNXTGayoXdk15mFtbD8brwNe4c6XykndB1ZjfAzt3ttqRtdWaz0zRpW2lh5U5Ru9HwYs7tdKrIIwQu+rIPTbZl8a9Nh8RTnBXt5/Q+d18PUjJuN9fvie2uIsbmFe71XDEH0GN6kdSlbNxWXDPPyNFTq3yUnnxyy8zH2KT4htYGmkbZdCHOfPYf8ASoK06LhaEb9trE9GnXU96crdl7n6e5C4VLa2EEM5zIq97fOCd9OfSqNaSlO6/ntL9KLjGz/jsLBURIKAUBx//SJtR2VpN+F5IyfJZE/6VrIkgsm/vM5aE1rj/FtkJH7wytVJZZ8mdKn1m1/dFMj7YGSYMCoCpGzBslS2nAJAIyRmpG9yFu1kKi6tTeTSsk8+diUluwdmuGY/hhAU/wDICfzqJJ8I+ZPLd/fUv3GMfZ7hUt8/fkOqU/BeufiaznLV37tDS6irxju9stTYt7NjmREYhQSZ7gHAA3PZpj9B86w5JZe5Grkr73tPm9PBG9wrgk7sJiQjfdeVdUnxWPOlAfXJrSdSKW76fPiaWnN7z+/DgW6BCFAZtZHVsAZ+Q2qq9ciVHx51DKpPebOkeeBk0SbVxc83lv2iMmpk1DGpThh8DSLs7hq6sRDcBR1KpPKV0sjgyGRWOPvBuhGx2xU3StO7XusR9Gnoy3+zu7MnD4dWNUYMRH/DJQZ9cAV47bFJU8ZO2jz88y1hpXpq/cWSuYWCH5xu2isbmRThlibB8iRpB/OruzqaqYqnB6XRFWlu020c44H7OjcrFpDQoI43kklBYvJIgcrFHkLoUMO8fHI3wRXvp4lRb4s50aTkkr5fEv8Aw72e2EaKrQJKwA1Ow3YjxwDgfAdaqSxNRvUnVCCWhMW3L1pHnRbQrnyjX+lROpN6s3UIrgb7xAqV6AgjukqcHyK7j4itb8TYrttyxZ9uZIZJRNEy6ytzI7eDBJQ7nYjGx8KmdWe7ZrLuI1Tje617yY45w4XNvLAxwJEK58ieh+R3qC7jnHVZm8o7yaZz7hjTRSLDONNxHOZt5NCSwuCsjxnGCB7xQ/lXOxdKKTlH2XHd0u1JZxT79E17yODadnre/euJpcdl/ZrqOS6hS+KRRxRxynSZHOQ0kMaatWc76wNyMZxt09h14Wapwtdt5ft5Jt28LX8Cvi4P9z4eZ1LlPla3eFZLjhdtayE5VAFchSBux0jDem+K9CpyWjKTgnqW21so4xiONEH7qhf0FHJvVmVFLRGetTIoBQCgOa+3+218LznGiZG/5XGPnn64rSbtbvJaSupLs9GjiC3YjVcglhBGqgdSzajgVXcd7zZdVRU3d/2peLM/LvLU5DnFufdGXAl33yBpOAR4g+lKteKtr6EFKDV8k+/MsUPLMhGHn0L+GBFj/Peqzrrgr97LHWta9u5WJSx4HBEcrGC3427z/wCZt6jlVlLVhQSzJGozYr1qtweIyk6xAqADOQjEqPdzsSCTuPKrD3OhXMhW90j5FhquTEVMP9ei9IJMf50FSr+m+9Eb9tdxI3CEowU4YqQD5EjAP1qNZPM3ehG8r8INtAEYhnLFnIzjUcDbPoBUlap0krmlKG5GxLey2YmO6XSAiXL6WHUk7tq+G319K87+IYpVYO+bj/BNhHlJdpdq8+WyE53TPD7oDH9y539Bn67beuK6OyP9bT7yHEf05dxGcwcxyWfC7OW3VWaT9mQBskaWiLbb9SFx869jTpKdWSl2+pUnUcKaa7C7odhkYOOnl6VVLBEcBv5Ge4gmIaS3kA1AYDRyDtIzjzwdJx4qaknFJKS4mkJNtp8CYqM3Kryny1JbXd9M7Ky3MgZMZJAyzb56btjHpVirVU4RiuBDTpuMpPmWqq5MUv2h8NjmlsAwJLTsmxI+zaNi4OPRRWtSrKlSqTXCN/G6sRVIqTinzKjzU0q8TjnsUkkuoO72WntVCBcK50nu5DHCnfx22zrsmLeFcJu0Xmmsne+mmdra6cMyGv8A1LxzZ07kLnkykWt+WjvizHs3jEYKncCLBOoAA75zsa9Aqqdrac+BVdNov9SkYoBQCgFAcu/0guJKlhHDtrnmUAH8Kgkn5Er9a0lnYlpuyb8PM4vaQxm4ieTaOTWq742CaEyR0yd/nUEm1Fpar7ZPKN2pvR/DQuPKXZJEIlXRKoBlQ+9qACliM9DjY+NVK+85bz04ElKyVuJO1ASigFAKAUBFcdhQATGUwtHkB1AbIbGV0nrkgbdc1LSb9m17kc0vavY98vGYw6pySzMxXUArBD7oYDYHHh61iru73VM0962ZIu2ASdgAT9KjNz37JIcWJkPWaWRz9dP/AOa4P4infFKPKKXxNsGv0782TEPH8rPOVC2sIYK+5eRkOGKr005BUeJPp158sFaUKSd6krXXBJ6ePF8kSqrrLgiQCftFuVljK9tGwaMncB1I0kjxwfCsYaSo4uLi7pS1+JtLrQzRE+z11n4dFHKqM1uxidWAbS8Ld3Y+IGkj5V7LEJxqNrjn5lSjnBJ8C2VXJiu8psJZLy5GNM02hCPFIFEQP+ftD86mq5KMeS9SKnm3L7yLFUJKKAUBzPivNNu9/JK0i6bJHSFcEtJMw75AHgMac48TWuMw9apRjRhH2mnJ8El93K/Sx33JvTTvNjiXDGt+EsO3MVwyGedlIE0rnJC6hg6e0ZF2+6NPjV2nu9Ikl1VkuSX8GJRap656s83HDXt77hEQlkmmE7NqYapFgOkMrOBuo7+56A+lT4dqo5ZWWXmRVlupK99TuNXyoKAUAoCuc4862nDkBuJMOwJSNQS74+A2GfE4FYbMpX1PzXzTzG3Ebn9qunATokKnJVAchRgeOTljv+VRty0SzLEYwdnJ5cuL/kv3s89nMl5KLniEOi2VcRwtsXBGASOoHjnbwxWIQtl59ptWqqWfglyXzMXNXBIuGcUjW3TRbzpoxknEg72SW33JA6+flVWpONTfgtYNe9JmKd47suDJOqZbFAKAUAoARQCgIbm24K25RN5JiIkHmW2P5ZqahG87vRZkVV9Wy4l/5dsP2e2hi2yiKCQMAt1JwPXNeIx9fp8TOpwby7i9SjuwUSvcwWD21tKiYNp73Ql7fDa9QX/aRBsEpsQucZ2FXsJWhXrxlL+pp2Tytb/GTWV803rbUhqRcItLT0+aJvhPGi7iGZOyn06wAdUcibd+J/EZI2OCM9PGqVfDdGulpu8b25NPk1wfu7SWFS73ZakDwi5Wy4tNbsCsV99tET7vbH3lHxOdvDujxFeuw9X81hI1VqsmVP6dVx4MsfOVrPJaSJbE6zjIDaWZM99Fc+6xXIBrai4qacjeom49U0bXjpjiSO34fdd1QqxlFRVx4F2bHzrd07u8pI1U7KyiyzQMxVSy6WIBK5zg43GfHHnUD1yJUavGr8QQSSlkXSpIMjaV1YyASN/kBmtoR3pJGJS3Vc0uU7+5ngEt1EkRfdFUtnQemsMNj/LyrarGMZWi7mtNyavIl44VU5VVB9AB+lR3ZvY53x+/a4vZBFw5rprQqqydv2cecLIQ6nYlXxgb9M+FWouNOC357tyvN708o3t2lq9nvCJhdPd3uk3My6Qq7rDGNwinzPUkeNQ4faFGeJjh6Was8+01q0pdG5y1OkV3CiKAUAoDT4jwqC4XTPFHKPJ1Vv1FAa3DOWrO3OYLaGM+axqD9cZrFkZ3mStZMHM/afwD9sjlVdpUIaM+IYYOx9QMV49478ttSpvezJpPyyOoqW/h0lqUHlnj3ajspspcJsytsTj7wB/MV261Ld60c0RU6m9k9SfqAmFAKAjpRdk90wKMnAIdjjwydqkXR8bmnXPdmlyH+1eIpjYIrBs/EnGKxJwt1bhb18zeNaG5FcsQ/t192wwba1yqnwaU4yR8qg2piVhcNufvl6GlJdJU3uCOl14k6BBc33ZWJYVYK1wTHqO+hArPI+PEiNWx64q/s+mnUdRq6hnbm7pRXi2vAhrSy3ef2zX5bs3kaO5cFI0iEdtF95YzjvyH8bKq937o9TUmMqxgpUY5ycrzfN8l2Jt58TWlFtqT04G5zZwBbyAxklXQ64nBIKSAHB28PP8A6CttlbQeEq5+y9fmZr0lUj2kZwfnTRBJHe6I7u3GGWRxGsuNg6Pggg7ZwDuem4r1kqKk1KnnF8sytGrZNS1Rr8C9oM165S1sSSoOpnm0xrj97s85PgMA1tPDRpq8pe41hXc3aKJw/wBqSDH+q2/r9pOcegwoz8ai/SXN+4k/UfJe8yWXK0QcTXDvdTL0ebBC5x7ka9xenUDPrR1na0cl2GVTV7vNk9UJIa/ELtYonkb3UUsfgBmtoredkYbsrlS9mMZNiJmIL3MksrkeZcp+i1xvxFUvXjTX7V6mMIupvcy8cI/vk+f6GqmxP9dT8f8A5Zviv6T++JaK+hnFFAKAUAoBQCgKvxhcTN8v0FfPNuR3cdPw9EdnCu9JFR5k5Pgu+8Rol8JF2YePWs4HbFbDdV9aPI2q0Izz4lKu3vLBit1G00A92dFzgfvgdMev516bD4nDYtXpStLk9SpLfpe0rrmSfDuLQzjMcit6Z3HxHWt505R1RvGcZaG7WhsKA1OIcThgGZZFT0J3PwXqa3hCU/ZRrKSjqRtvZ3PEyVjD29r96RlIaUHqEB8Mfy+FRYnGUMErye9Pglw7zRRnWyWSOicD4PFaQrDCuFXz3JJ6sx8Sa8bisVUxNR1Kjz9OwvU6ahHdRv1WJCI5i4W8wRoivaR68K/uOrroZGI3XI6MOhA2IyKuYPERpNxno7aapp3T7e1cSKpByzWpEcD45LBGIbyGVBEu02gsmhRgdoyZUNgDcHf06C5isJTrT6TDzT3npezu+Sdnbw89SKnUcVuzWhovznLcnTZqQu2CidtMw8wMiKLY9ZGyPw10qWxMPho7+NqeF/tvwIZYqc3akjxecoXNxHLqZI3kXSGmxPOw8mkwEiX92Jfmasw27hKMlSpR6nPT6s0/KVJ9abzJT2ecdjKCzeEWtxEN4saQ+5y6Z658dz8SKvVo3/Ui96L4m9Ga9lqzLrVYnFAKAqftRuinDpgvvS6Y1HmXYAj/AC5qxhVeoiGu7QZN8Ps1hiSJFCrGoXA6bDfHxOT868ZtGr0uJnLt9Mi3TjuxSJbgq5mX0yfyxVzYMN7GxfJN+63xIsW7UmWavoBxhQCgFAKAUAoCA5hjw6t5jH0/814z8TUrVoVOat5fydTAyvFoia8yXgRWU7GDmHtG4XbCe2igijSeWQNIUAVhHvliF6ZOd/SvYbCrV50pzqybislfmUMTCG8lFZmHj4mkubS2ilaHtmcFl690A/1q+6kaNGdWSvuo1ndyjFO1ywDkKQkdpf3DKOoXCZ9MrviuG/xAl7NJeLJvyr4yZI8K5GsoDq7PtX665Trb5Z2/KqWI23i6ytfdX+OX1JIYanHhfvLIBjYVyW23dk4rBkUBrcRv44I2llYIi9ST9APU+VS0aM601CCu2aykoq7IXg3MdvfaoJInR9OpoZ0xlCQA2DsQSRV7E4CvgmqkZXV8nF8eXMihVjU6rVuxk7aRRoumJUVV20oAFGPDC7D4Vz6kpye9Ntt8yVJJWRmrQ2IXmfl2O7j/AMOZR9lMuzxnIbYjfGR+ZxXU2dtSeElZ5w4r5EFaiqi7TQ5d5huIZVs+J6RK2OxnX+7m2GVyQO+M46DPl0z6lOlXh0tB3XFcUV4ylF7lTX1LnURMKApftDRZJeHwMCwkuQSvQFUGTk/MVYoy3IznyRBWzcV2lrJrwEm5Ntl8luXYu8zeQx9f/Fen/DNG9SdV8Fbz/go46XVUSer2JzBQCgFAKAUAoDQ41BqjOOq7/wBfyrj7cwvT4VtaxzXx9xZwlTdqd5Wa+fHZKdzbzssJNvaDt7s7aV3WM+bHpkeX1xXe2VsSrimpzVoe9/TtKeIxUaastSp8oxBmeaaUy3LZEms99MHdcHoNvhXp60OiSpRjuxRXo2l1m7sz83TiIRXCsglgkDorH3vNR47j9K0p01VjKlLSSszNV7tpcUXzlrmeC8U9mdMi+/E2zofgeo9RXjsdsyvg311lzWn0LtKvCosiarnEwoBQCgNLjPCo7mIxSglSQdiQwKnIKkdCDU+GxM8PUVSGppOCmrM4rzXfEsYmm7aS3YCOeLA0Lq7xkYDU0gwBhcAbnc177AxhKlvuG7vcHp4djKEo1KsrXyjq0tFzZY+W+BcSt7OTiNvJmEfavFIdXbqAS8gPht49Tj0GWI2dSxcLVI2srRa1X0JcVOlQklQlfnxT+r4lm4b7QIJWQdjcJHIVVZmTEWtvu68+e2a8zV/D9aEHJSTa4cTaOLi3oW6uAWyN5g4FDeRdlMDgEMpBwysPFTVvB42rham/T8VwZHUpRqKzIzgXFJ7aVLO9btNQHYXOCFc/4UhP+02OPMV6+lVp4ml01LLmuX0KqcoS3J+DLfWpKUrmMhuMcPRgcJHO64BPeIxvjoBpzmtq0nDBVZLkQvOtFFrrwpfLRweDRGM9W3Pz6flX0PYuF6DCRvq8346e442Kqb9R9mRu11isKAUAoBQCgFACKw1fJg5n7R+KtYRkRANNKdMCk9SSBnHjpyM/KvI0Ng/9e4NfprPvvovPXsXadKeL/RutdCpcB4SIEJO8sh1Sv4s53Pyz5V9CpU1TjZHFlK7M3EODwT/3sSufPGG/zDf862lCMtUYTaI421hZnOmNGbpnLuceCg5PyHjUDnRpd/n/AATRpVJ/X7zNC7juJ54ri1RrZ0yDK+kFlPQGPfIH73nXLxlelXi4TjdNWfadLD7Pq5NZd/y19C6ez3iUssUyXEnaTRTMrE4B0kAqcDYDGa8LtvDQo1o9HG0XFfUuUXLrRm80y1VxicUAoCne0/idzDagW64WQlJZc7xqRjYeGd+9nbHqCO1sTD0Ktf8AVeazS5v6cuJXxEpJJLJPV8jnMV3G0ENvDDjBOJAMmV8HV1Oei+AI93pkV7SrvSWfAkwFahQrOMG2pZZ2S+/Kx03mDlu7g4S/7Blobi3Vp7U51IzKrSPBncZ31R+pI32qxHOKOPWsqsraXfqUu74Ze2nDIjJKJuHzSRnVC+swqJFb3tAOTjGNgGHrUU6V+ul1rP0EamW43lfyOr2N7HMiyRMHRtwR/wB9fSvmVWlOlNwmrNHbM9RmSB57s4pbGbtm0iNTIjjOVkQHSwxv12+ddbY+KqUcRGMFdSyaK+JUXTe8UrhftXlEMayJC0gAVmaSQM2BjJVIiASd9j57V6+phlvOydvD4s5yxjStY0m5ynN7FfTQ/YxqYW0K4VQx3YFxknJ6EDyqDEUI1sPLDwlaTzV2s+PA1jiv1FJo7NwELcaHQho2AbUOhU7j615fZuzZ18V0c1ZR9r5eJ0q1dRp70eOhb6+hnGFAKAUAoBQCgFAKA4vz7cNPxsRsO5aQgr6tLgk/Tb5VZw8byI5vIiuX5y73WSx0zsBnOAAq7DPTfP1q1Tbbl3kb4EHJfXFxJFqk7GCR5EAjPeJTPvMRkZwelcmvipveT4eR18PhItwlonftf0JaOwtrONpFRV0gksxyxPlqO+TXP3pTdjsqlRw8XJKxEWIv9epRntkVmaQ9yM5buqo32TAx57mt5SpWz4cuJyadevGTknquPA9Pwtre8s5e1cySzoskuwG+Bp0AYwRn6VDWn0mHqRt+12RG01UjJvNvNnZK+eHUPlAKAr3PvD5Z7J44VZ2LIdCsFLKGBZckjwzXU2PWpUcUp1HZWefbYgxMXKm0jnXHf2iSSa9ghjs/2MiJgrIJSSuGIcbaguANO++2TXuKM4pRV772aOdUTld2tYn+A+1a4SzREy8qu5zNmT7DOFBcMCWUkAk4O465qWc5QRZ2fhqWJqOM8srq3eVPmPmeZxIqARw3DhpbdM9m8v41B3GSASucE79a1U3UVnkXq2EhgLVV1r5Wfby+J0n2d8tvZW2mViXkOpkzlE67Lt1wRn4eleG2vj44uteCyWSfF9/wIcPTcIWf8FnnmVFLuwVVGSxOAAPEk1y4wlOSjFXbJZSUVdnOby6bic2o5Wzhc6Fz/fsp94/uj869JTprZ9OyzqyWf+K5d5wMXinUl6ffMmuyXOdIz54Geuf1qlvPS5QI+W5DzvayJ3GiDA/iBJVh8tvrViNNwpRrwealbu4o2tZXRYfYXdlEurGQ5e2kBXPUxvkg/Dx/ir1eElGd6sV7ST8Vk14FqMm12HU6umwoBQCgFAKAUAoBQH5/9onDO047Oplmj1xRMNB05AQKQD4jr8yairVpU43iSUqcZuzNXlaFYZrqDJJDK4LtlipUDJ+B8fWruArb8G3qRYinuysiJbW80sdqNZW4E6SZBiQkd9WI8Mk91fOqOKdNVHK+TLuGqzVNQSzTuuw3ruxjiJmu2M8rEaIwO4X6ARxeJ+PxqnGcp9WGSJKju96o7v74EonD+IuodpIIMjOgqWKnwDNnH06VjdpLtJo0K0lfJENxfhri4shcXJlV51BCIFCkYxjfqTtnwGazJpUqnRrPdeprVw04yhvvVnYq+cF4UAoBQFO5j5EhkzLbIq3HarKdbv2bkHLBl3A1eYH869Ds/bk6dqdd3haysldcipVwqecdb3OZ8btJLW7lheNTJKRIFhLOoVskRqCAdjt/CK9NhsRDF0VUhppn2cTGErRwlZuazayt6Evyf2Vnel+JrJBIF+xDr9mARudQ6tg48hvnfYUtrUq9XDqGGzV+tz7PATxTq1t+tlyXBL5nRbvnewRdQuEkJHdSPvufQKOh9DivOUdiYupKzjurmySWJppa3KZzHLfT6bi6iePhxdcwjAcL915h1xqIzv8AIV6GhgKOGg1Qzq21fouHcc/FOrUjvcDWv+aUNxBb2zAIJF7R1A06R9xfTHiPTFQUtnSVGdass7Oy435s5m5aLlIs54hH+L8jXNWGqcir00OZCcT4gBd2zRpJIxWVNEa5dshWGASBtpJq/h8JOdGcG0s4vPTj8yeh+reMCR5Svnj45bM0NxALiOSNlkQDWVXUDs3QbZPhgV2NmUp0qbg2nnwv8i3GlOmrSO610zIoBQCgFAKAUAoBQHJ/bXwiZZLfiMKlxACkyqCToY5DbeAyfyqKrBSVuZJTlZ3OfXt5YTsJmuGTuaXQMV1LknS6jc75qnBVoJxSLMnTk95s9S8wiNVjtbdlQlVDujJEC5wCdsncjetvy0mt+owqqb3II2eVrNizzzkSTh2UEjPZ6TpITPTPXOBWtSSXVjkjpYLDLOc85Xa7rFikk8WP1P8AWoTpZIqfN/E4WRFikDzJKjIqHJLA4wcfGp6UWruWlnfuOZjq9OUUou7TTVjsELEqpIwSASD1BI6GvnNRJTaXM3R7rQyKAUAoCI5g4BHcrn3Jk3imXZ0YZwQw3Iyfd6VewWPqYWd4u8eK4P69pFUpKa7SAlur5F7K/sY7+NRq7SIKxP8A8Ugzqx+H0xmvU4fHYWtnTnuPk8vfoVZKospxv3GG25ltI5dNtwiZbjBIH7NHEwGOurqBVuUXu3nUVu80U4p9WGfcZJuEcR4iw/bmFtanObeF/tG8g7YIIz6/Ida51fa+FwytR68ufA3VGpU9vJEdzbwK3gm4dFCojXXIMLjJ7o3Y4yTsBk1V2fjK9WnXqVHfJa6a6fQq7QowhS3Ym+OFp5t9R/Sofzc+w4PQRNZrRUvLFgT/AH5H1jf/AL+ddDAV5VN9Pl8UX9nwUaqsWnieDxnhI16CP2s/732a9354PXy88V1sFxy5fE6eK4eJ0+ukUhQCgFAKAUAoBQCgPhFAcJ5ihi/t27VUUDsosjSMatK5IHzqzhUt5o0qN2PHMdkZbd0Qd7YqOneBBH5gVYxFPfhZGKM9yV/v7uRtnwe5LSM83ZCVgzJEN86Qpw7bjOAdhVCOz723i/LaUryccru+XzPnG+XIRbzMQXcRuQzszEEDOxY7dPDFWfysIRdinPEyqPP5+pfeUOHRLZ28iQLH2kaPsgGWKjJz57V8x2rTxUK8ulva7s3e1uHZ4Haw7puC3SbrklkUAoBQCgFAKAzQWzv7qk/p9atYfBV8Q7Uot+nnoRzqQh7TJa04J4yHPoP5mvS4P8NpWliHfsXzKNXHcII1eZuUI7trYljGLaQuAqjLAqV05PTfBzv06eI9DLCUnRdGKtHsOfNuftM+JyZAOrSH5j+QqjHYuHWrb8foRdDEyf8Ao201xuYyzRNqQlm2bBXOx8iatUdn0KV9xa5aklNdG7xN4cCt+2Sfs1MsYKo53KhuuM+dTwoQh7JLKrKWpJVMRigFAKAUAoBQCgFAKAhuI8rWk84uJYtUoTs9QZ17mdWCFbB38cVvGpKOhhxT1MZ5RtfwMP42/rUn5ipzNejRli5XtF/2QPxZj+ROKw69R8RuRNxOFQAECGPBGCNC9PpUbnJ6s2sjaCDGMDHl4Vo0mrMynY1ZuGRN93B9Nq5tfY+Dqu7hZ9mXpkWI4qrHiaknAl+65HxGa5dX8M0n7E2u9X+RPHHy4owNwJvBx9DVV/hipwqLyZIsfHijz/Yb/iX86j/5ar/3r3mfz0OTPQ4E3i4+hqRfhipxqLyZh4+PBGePgS/eYn4DFW6X4ZpL+pNvuVvmRyx8uCNuHhkS9FyfXf8AWunQ2Pg6LuoXfbn65FeWJqy4m2BXSSSVkQH2sgUAoBQCgFAKA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data:image/jpeg;base64,/9j/4AAQSkZJRgABAQAAAQABAAD/2wCEAAkGBxMTEhUUEhQWFRUVGBgaGBgYGBgZGBsYGRscFx0bGBgYHTQiIR4mHBwaIzIhJSktLy4uHB8zODMsNygtLiwBCgoKDg0OGxAQGzgkICYsLC0sNywtLCwsLSwsLCwtLCw0NCwsLCwtLCwsLCwsLC80LCwsLCwsLCwsLCwsLCwvLP/AABEIAOAA4AMBEQACEQEDEQH/xAAcAAEAAgMBAQEAAAAAAAAAAAAABQYDBAcCAQj/xABEEAACAQMCAwUFBQUECQUAAAABAgMABBESIQUGMRMiQVFhBzJxgZEjQlKhsRRigsHRFTNTkggkQ3JzouHw8RZUg7LC/8QAGwEBAAIDAQEAAAAAAAAAAAAAAAMEAQIFBgf/xAA9EQACAQIDBAcGBQMCBwAAAAAAAQIDEQQhMQUSQVETImFxgZGxMqHB0eHwBhQjQvEzUmI0UxUWJHKSorL/2gAMAwEAAhEDEQA/AO40AoBQCgFAKAUAoBQCgFAKAUAoBQCgFAKAUAoBQCgFAKAUAoBQCgFAKAUAoBQCgFAKAUAoBQCgFAKAUAoBQCgFAKAUAoBQCgFAKAUAoBQCgFAKAUAoBQCgFAKAUAoBQCgFAKAUAoBQCgFAKAUAoBQCgFAKAUAoBQCgFAKAUAoBQCgFAKAUAoBQCgFAKAUAoBQCgFAKAUAoBQCgFAKAUAoBQCgFAKAUAoBQCgFAKAUAoBQCgFAKAUAoBQCgFAKAUAoBQCgFAKAUAoBQCgFAKAUAoDyzgdSB8a0lUhD2nYyot6GFr6MffX6iqsto4SOtReaJFQqP9rPP9oRfjFaf8Vwf+4jP5er/AGnpb6M/fX6it47RwktKi80YdCov2szK4PQg/CrUakZey7kbi1qeq3MCgFAKAUAoBQCgFAKAUAoBQCgFAKAUAoBQCgMNxdInvMB+v0qticZQw6vVkl6+WpJClOfsoi7jjv4F+bf0FecxP4l4UIeMvkvmXYYH+9+RHTcQkbqx+W36VxK+1sXW1m13Zehajh6cdEaxOetc+UpSd27kyVj5WpkUAoD6DjpW0ZSi7p2MNXNqHiMq9GJ+O/610KG18ZR0m335+pDLD05aoXvPFtbD/WpEj8u8NR+CdT8q9Ls7bVbEPdlSb7Y6e/5lOpg0tJeeRUOLe3S0UkW0E05H3iAi/wAz+QrvuX2yGFBPm/8AtV/l8SFX263GcmxGPLL5+uP5VrvvmvMsLB5Zwn/4k9wT232khC3EMkBPjsy/yOPgCfSs79tV5Zkf5RSvuys+Uuq33cPedM4dfxTxiSF1kRujKcj/AM+lbpp5oqzpypy3ZKzNmsmgoBQCgFAKAUBgvryOGN5ZWCRoCzMxwAB50Bxzjftpmd2HDrdDGuxlnzg+uAwx8zUTqWef1LMaKayz7dF9Txwf26MrKt7bxkHq9u+cfwMT/wDatlJ8jR043tf33R17gnGIbuFZ7dw8b9CPMbEEdQR5Gtk7kTVnY36yYNLifF7e3XVPNHEPN3Vfpk0uZsUvi/tX4ejaEuFOfvKrOPqoIHzriYzE46accLTsubsn4Jv75FqlTpJ/qPwRBP7SOHndp2+ccuT8MrvXmp7H2hUleUbvtkn8S8sRSiraeDJHg/NNncnEE6M2M6TlWx/utg+NU8Rs/E4fOpBpea9xJCtCfssmKpEooBQCgFAKA5nzh7QnLtb2GMrs83gD5J/X6V6nZ2xI7qq4nwj8/kaU3OrPcpK/NvRfMoRtdTF5WaVz1ZyT+tehU91bsFZdh0qWzaSe9V677dPBGwqgbAYHpWjdzoRioq0VZdh9oZMc0KsMMAf+/Csxk46EVahTrR3aiuXP2K8xNaX37G7Ew3GyZOwcDK/XGn6eVWqcr9bzPM42g6d6Ms7Zxf8AjxXhqvHmfoapzkCgFAKAUAoBQHI/9IDiDmO1skJUXDszkHYrHjY+e7Z/hrSct1XJKUd6Sj99pyRIxIQqqCij7NCToCDIEjge8zHJAqu3uq7ffzuXoRc3aKvyvolzfNsx3N3EQUZoW8Pcdfoy5A+NIweqTXiJ1Y+zJp+DXvJP2f8APtxwsTxoglVwCqs+I0fPv7dcrtgEZ28quQi5Zooqm7tcid417UuI3cYXXHYxsBkx5Mr+i5ywB9MeG9RSqW0VzaFK+cnZe8qTcLMmZHJAPWadssfUKT+ufhULqvvfYWlh4JXeS5vXy+Zmt2iiUmFA3nLJ3U+Xi3wGBWkryfWfgiaDUFemrLmzTkneV+7l38CRjA/cU7IvqdzW9klnkvvzIruUurm/vTku15niThiKpUL2kuMsVyRGv4tt9s/OiqSk76L1E6VOlGzzl6ffvJbgvM19bELHN2q9VSTdXX9w+ePDOapYnZ2FxCvONnzWqZvGdWPVTvy7V2P4HWuUuZ4r6LUndkTAkjPvI38x1wf514zaGz6mDqbss09Hz+pYpVVUXbxJyqBMKAUBQ/anzE0Ua2sLYlnHeI6rFuCfienwBr0GwsCqs3XqLqx07X9CKalOUacNZZdy4s53wvh8kh7K2heZl66BsP8AeY7DPxr1Us+tJ2Oj+ZoYNKjBNta2+PaWCLkTiRGewjXbOGmXPw2yM1H0lLn7iH/itT/b/wDb6EDdQSRSNDPG0UqgEqcHIPQqRsR6it2lbeTui7hMdGu3G1pLh8uZ5rUuigNa8dk0TRnDxMGUjqMGpaTz3eZzNqU/01VSzj6PVH6G4f7WOFSIha6VGKgsrJINJxuMlcdfWr6i2r/FHj3JJ/Q2z7S+E/8AvY/kHP6LWVTbdl6o1dRJXfoz3be0bhcjBVu48k43DqM/FlxW/QT+2jTp4fafyLQjggEEEEZBG4IPiDUJMeqAUAoDhXt7umF9bqUIVLWVlffDM2oEeXd0qf4qjqK/miai7X7n6HOyNEM+OoWJfl2aD+Zqu+tKPj6l6PUp1La5eh0/2ZX9jZcLvJZlTVFMwbUoLNqUdkqhuufAdPePnViD3ldlOrFwm4o5TwyyRk+1SWRiSdCqUAJ8SxIyf0rWrWlbdTsixSpuUbSi37l8CSA7IbLFbZ8T9pJ9T4/I1X9rnL3ImtuLNqHdmzDKR75Go/4s5wP4UO/0ArOejfgjCcV1ox8ZfIxm3LfaSuVTwdhhj/wo+g+JyazdLJLPl82au8+tJ5c38F9smeG8IkkGI1NvCdy53kf1AO+f3m89hUU5pZyzfuNlOytTVlz4stXDuHxwJojXA6nxJJ6lidyarTm5O7NYxS0IPjPLGrLQY3OWibZCfxIw3RvhtU1OvbKXn96mrjbTTl8uRA8NleyvIZ3EqYcK6uNijbH7VdmAG+/kKYuisThp0lZ5XXeuzgR727NTu/H58TvSsCMjcHofSvnbVsmdQVgyGOBk+FZSuYOBcV4mbu7muD0LFI8/gU7flj86+hYbDrDYeFFcrvv4ljZq6STr2tbqr1ZJcvc6XFrarFDHCmGLNIVZ2YlsHUAQM9PkK6q2aqv6kpZW+h5eptCVObhu9a7v36me55/vy2DdJFufdhi0jGPxknBqVbJw8XaUvvzK72nXkrxjy+9CuX3Gri7lR5pWnMepcrGBhTgjZF6E1Xq0KVODUHx+3mdPZ2LmsRGdXJWz+WXgSEPDLl8aLa4bVnH2TAHHqRVKyWrXmele1KHC78DWuY5I1LyQzIobSWaNgNXTGayoXdk15mFtbD8brwNe4c6XykndB1ZjfAzt3ttqRtdWaz0zRpW2lh5U5Ru9HwYs7tdKrIIwQu+rIPTbZl8a9Nh8RTnBXt5/Q+d18PUjJuN9fvie2uIsbmFe71XDEH0GN6kdSlbNxWXDPPyNFTq3yUnnxyy8zH2KT4htYGmkbZdCHOfPYf8ASoK06LhaEb9trE9GnXU96crdl7n6e5C4VLa2EEM5zIq97fOCd9OfSqNaSlO6/ntL9KLjGz/jsLBURIKAUBx//SJtR2VpN+F5IyfJZE/6VrIkgsm/vM5aE1rj/FtkJH7wytVJZZ8mdKn1m1/dFMj7YGSYMCoCpGzBslS2nAJAIyRmpG9yFu1kKi6tTeTSsk8+diUluwdmuGY/hhAU/wDICfzqJJ8I+ZPLd/fUv3GMfZ7hUt8/fkOqU/BeufiaznLV37tDS6irxju9stTYt7NjmREYhQSZ7gHAA3PZpj9B86w5JZe5Grkr73tPm9PBG9wrgk7sJiQjfdeVdUnxWPOlAfXJrSdSKW76fPiaWnN7z+/DgW6BCFAZtZHVsAZ+Q2qq9ciVHx51DKpPebOkeeBk0SbVxc83lv2iMmpk1DGpThh8DSLs7hq6sRDcBR1KpPKV0sjgyGRWOPvBuhGx2xU3StO7XusR9Gnoy3+zu7MnD4dWNUYMRH/DJQZ9cAV47bFJU8ZO2jz88y1hpXpq/cWSuYWCH5xu2isbmRThlibB8iRpB/OruzqaqYqnB6XRFWlu020c44H7OjcrFpDQoI43kklBYvJIgcrFHkLoUMO8fHI3wRXvp4lRb4s50aTkkr5fEv8Aw72e2EaKrQJKwA1Ow3YjxwDgfAdaqSxNRvUnVCCWhMW3L1pHnRbQrnyjX+lROpN6s3UIrgb7xAqV6AgjukqcHyK7j4itb8TYrttyxZ9uZIZJRNEy6ytzI7eDBJQ7nYjGx8KmdWe7ZrLuI1Tje617yY45w4XNvLAxwJEK58ieh+R3qC7jnHVZm8o7yaZz7hjTRSLDONNxHOZt5NCSwuCsjxnGCB7xQ/lXOxdKKTlH2XHd0u1JZxT79E17yODadnre/euJpcdl/ZrqOS6hS+KRRxRxynSZHOQ0kMaatWc76wNyMZxt09h14Wapwtdt5ft5Jt28LX8Cvi4P9z4eZ1LlPla3eFZLjhdtayE5VAFchSBux0jDem+K9CpyWjKTgnqW21so4xiONEH7qhf0FHJvVmVFLRGetTIoBQCgOa+3+218LznGiZG/5XGPnn64rSbtbvJaSupLs9GjiC3YjVcglhBGqgdSzajgVXcd7zZdVRU3d/2peLM/LvLU5DnFufdGXAl33yBpOAR4g+lKteKtr6EFKDV8k+/MsUPLMhGHn0L+GBFj/Peqzrrgr97LHWta9u5WJSx4HBEcrGC3427z/wCZt6jlVlLVhQSzJGozYr1qtweIyk6xAqADOQjEqPdzsSCTuPKrD3OhXMhW90j5FhquTEVMP9ei9IJMf50FSr+m+9Eb9tdxI3CEowU4YqQD5EjAP1qNZPM3ehG8r8INtAEYhnLFnIzjUcDbPoBUlap0krmlKG5GxLey2YmO6XSAiXL6WHUk7tq+G319K87+IYpVYO+bj/BNhHlJdpdq8+WyE53TPD7oDH9y539Bn67beuK6OyP9bT7yHEf05dxGcwcxyWfC7OW3VWaT9mQBskaWiLbb9SFx869jTpKdWSl2+pUnUcKaa7C7odhkYOOnl6VVLBEcBv5Ge4gmIaS3kA1AYDRyDtIzjzwdJx4qaknFJKS4mkJNtp8CYqM3Kryny1JbXd9M7Ky3MgZMZJAyzb56btjHpVirVU4RiuBDTpuMpPmWqq5MUv2h8NjmlsAwJLTsmxI+zaNi4OPRRWtSrKlSqTXCN/G6sRVIqTinzKjzU0q8TjnsUkkuoO72WntVCBcK50nu5DHCnfx22zrsmLeFcJu0Xmmsne+mmdra6cMyGv8A1LxzZ07kLnkykWt+WjvizHs3jEYKncCLBOoAA75zsa9Aqqdrac+BVdNov9SkYoBQCgFAcu/0guJKlhHDtrnmUAH8Kgkn5Er9a0lnYlpuyb8PM4vaQxm4ieTaOTWq742CaEyR0yd/nUEm1Fpar7ZPKN2pvR/DQuPKXZJEIlXRKoBlQ+9qACliM9DjY+NVK+85bz04ElKyVuJO1ASigFAKAUBFcdhQATGUwtHkB1AbIbGV0nrkgbdc1LSb9m17kc0vavY98vGYw6pySzMxXUArBD7oYDYHHh61iru73VM0962ZIu2ASdgAT9KjNz37JIcWJkPWaWRz9dP/AOa4P4infFKPKKXxNsGv0782TEPH8rPOVC2sIYK+5eRkOGKr005BUeJPp158sFaUKSd6krXXBJ6ePF8kSqrrLgiQCftFuVljK9tGwaMncB1I0kjxwfCsYaSo4uLi7pS1+JtLrQzRE+z11n4dFHKqM1uxidWAbS8Ld3Y+IGkj5V7LEJxqNrjn5lSjnBJ8C2VXJiu8psJZLy5GNM02hCPFIFEQP+ftD86mq5KMeS9SKnm3L7yLFUJKKAUBzPivNNu9/JK0i6bJHSFcEtJMw75AHgMac48TWuMw9apRjRhH2mnJ8El93K/Sx33JvTTvNjiXDGt+EsO3MVwyGedlIE0rnJC6hg6e0ZF2+6NPjV2nu9Ikl1VkuSX8GJRap656s83HDXt77hEQlkmmE7NqYapFgOkMrOBuo7+56A+lT4dqo5ZWWXmRVlupK99TuNXyoKAUAoCuc4862nDkBuJMOwJSNQS74+A2GfE4FYbMpX1PzXzTzG3Ebn9qunATokKnJVAchRgeOTljv+VRty0SzLEYwdnJ5cuL/kv3s89nMl5KLniEOi2VcRwtsXBGASOoHjnbwxWIQtl59ptWqqWfglyXzMXNXBIuGcUjW3TRbzpoxknEg72SW33JA6+flVWpONTfgtYNe9JmKd47suDJOqZbFAKAUAoARQCgIbm24K25RN5JiIkHmW2P5ZqahG87vRZkVV9Wy4l/5dsP2e2hi2yiKCQMAt1JwPXNeIx9fp8TOpwby7i9SjuwUSvcwWD21tKiYNp73Ql7fDa9QX/aRBsEpsQucZ2FXsJWhXrxlL+pp2Tytb/GTWV803rbUhqRcItLT0+aJvhPGi7iGZOyn06wAdUcibd+J/EZI2OCM9PGqVfDdGulpu8b25NPk1wfu7SWFS73ZakDwi5Wy4tNbsCsV99tET7vbH3lHxOdvDujxFeuw9X81hI1VqsmVP6dVx4MsfOVrPJaSJbE6zjIDaWZM99Fc+6xXIBrai4qacjeom49U0bXjpjiSO34fdd1QqxlFRVx4F2bHzrd07u8pI1U7KyiyzQMxVSy6WIBK5zg43GfHHnUD1yJUavGr8QQSSlkXSpIMjaV1YyASN/kBmtoR3pJGJS3Vc0uU7+5ngEt1EkRfdFUtnQemsMNj/LyrarGMZWi7mtNyavIl44VU5VVB9AB+lR3ZvY53x+/a4vZBFw5rprQqqydv2cecLIQ6nYlXxgb9M+FWouNOC357tyvN708o3t2lq9nvCJhdPd3uk3My6Qq7rDGNwinzPUkeNQ4faFGeJjh6Was8+01q0pdG5y1OkV3CiKAUAoDT4jwqC4XTPFHKPJ1Vv1FAa3DOWrO3OYLaGM+axqD9cZrFkZ3mStZMHM/afwD9sjlVdpUIaM+IYYOx9QMV49478ttSpvezJpPyyOoqW/h0lqUHlnj3ajspspcJsytsTj7wB/MV261Ld60c0RU6m9k9SfqAmFAKAjpRdk90wKMnAIdjjwydqkXR8bmnXPdmlyH+1eIpjYIrBs/EnGKxJwt1bhb18zeNaG5FcsQ/t192wwba1yqnwaU4yR8qg2piVhcNufvl6GlJdJU3uCOl14k6BBc33ZWJYVYK1wTHqO+hArPI+PEiNWx64q/s+mnUdRq6hnbm7pRXi2vAhrSy3ef2zX5bs3kaO5cFI0iEdtF95YzjvyH8bKq937o9TUmMqxgpUY5ycrzfN8l2Jt58TWlFtqT04G5zZwBbyAxklXQ64nBIKSAHB28PP8A6CttlbQeEq5+y9fmZr0lUj2kZwfnTRBJHe6I7u3GGWRxGsuNg6Pggg7ZwDuem4r1kqKk1KnnF8sytGrZNS1Rr8C9oM165S1sSSoOpnm0xrj97s85PgMA1tPDRpq8pe41hXc3aKJw/wBqSDH+q2/r9pOcegwoz8ai/SXN+4k/UfJe8yWXK0QcTXDvdTL0ebBC5x7ka9xenUDPrR1na0cl2GVTV7vNk9UJIa/ELtYonkb3UUsfgBmtoredkYbsrlS9mMZNiJmIL3MksrkeZcp+i1xvxFUvXjTX7V6mMIupvcy8cI/vk+f6GqmxP9dT8f8A5Zviv6T++JaK+hnFFAKAUAoBQCgKvxhcTN8v0FfPNuR3cdPw9EdnCu9JFR5k5Pgu+8Rol8JF2YePWs4HbFbDdV9aPI2q0Izz4lKu3vLBit1G00A92dFzgfvgdMev516bD4nDYtXpStLk9SpLfpe0rrmSfDuLQzjMcit6Z3HxHWt505R1RvGcZaG7WhsKA1OIcThgGZZFT0J3PwXqa3hCU/ZRrKSjqRtvZ3PEyVjD29r96RlIaUHqEB8Mfy+FRYnGUMErye9Pglw7zRRnWyWSOicD4PFaQrDCuFXz3JJ6sx8Sa8bisVUxNR1Kjz9OwvU6ahHdRv1WJCI5i4W8wRoivaR68K/uOrroZGI3XI6MOhA2IyKuYPERpNxno7aapp3T7e1cSKpByzWpEcD45LBGIbyGVBEu02gsmhRgdoyZUNgDcHf06C5isJTrT6TDzT3npezu+Sdnbw89SKnUcVuzWhovznLcnTZqQu2CidtMw8wMiKLY9ZGyPw10qWxMPho7+NqeF/tvwIZYqc3akjxecoXNxHLqZI3kXSGmxPOw8mkwEiX92Jfmasw27hKMlSpR6nPT6s0/KVJ9abzJT2ecdjKCzeEWtxEN4saQ+5y6Z658dz8SKvVo3/Ui96L4m9Ga9lqzLrVYnFAKAqftRuinDpgvvS6Y1HmXYAj/AC5qxhVeoiGu7QZN8Ps1hiSJFCrGoXA6bDfHxOT868ZtGr0uJnLt9Mi3TjuxSJbgq5mX0yfyxVzYMN7GxfJN+63xIsW7UmWavoBxhQCgFAKAUAoCA5hjw6t5jH0/814z8TUrVoVOat5fydTAyvFoia8yXgRWU7GDmHtG4XbCe2igijSeWQNIUAVhHvliF6ZOd/SvYbCrV50pzqybislfmUMTCG8lFZmHj4mkubS2ilaHtmcFl690A/1q+6kaNGdWSvuo1ndyjFO1ywDkKQkdpf3DKOoXCZ9MrviuG/xAl7NJeLJvyr4yZI8K5GsoDq7PtX665Trb5Z2/KqWI23i6ytfdX+OX1JIYanHhfvLIBjYVyW23dk4rBkUBrcRv44I2llYIi9ST9APU+VS0aM601CCu2aykoq7IXg3MdvfaoJInR9OpoZ0xlCQA2DsQSRV7E4CvgmqkZXV8nF8eXMihVjU6rVuxk7aRRoumJUVV20oAFGPDC7D4Vz6kpye9Ntt8yVJJWRmrQ2IXmfl2O7j/AMOZR9lMuzxnIbYjfGR+ZxXU2dtSeElZ5w4r5EFaiqi7TQ5d5huIZVs+J6RK2OxnX+7m2GVyQO+M46DPl0z6lOlXh0tB3XFcUV4ylF7lTX1LnURMKApftDRZJeHwMCwkuQSvQFUGTk/MVYoy3IznyRBWzcV2lrJrwEm5Ntl8luXYu8zeQx9f/Fen/DNG9SdV8Fbz/go46XVUSer2JzBQCgFAKAUAoDQ41BqjOOq7/wBfyrj7cwvT4VtaxzXx9xZwlTdqd5Wa+fHZKdzbzssJNvaDt7s7aV3WM+bHpkeX1xXe2VsSrimpzVoe9/TtKeIxUaastSp8oxBmeaaUy3LZEms99MHdcHoNvhXp60OiSpRjuxRXo2l1m7sz83TiIRXCsglgkDorH3vNR47j9K0p01VjKlLSSszNV7tpcUXzlrmeC8U9mdMi+/E2zofgeo9RXjsdsyvg311lzWn0LtKvCosiarnEwoBQCgNLjPCo7mIxSglSQdiQwKnIKkdCDU+GxM8PUVSGppOCmrM4rzXfEsYmm7aS3YCOeLA0Lq7xkYDU0gwBhcAbnc177AxhKlvuG7vcHp4djKEo1KsrXyjq0tFzZY+W+BcSt7OTiNvJmEfavFIdXbqAS8gPht49Tj0GWI2dSxcLVI2srRa1X0JcVOlQklQlfnxT+r4lm4b7QIJWQdjcJHIVVZmTEWtvu68+e2a8zV/D9aEHJSTa4cTaOLi3oW6uAWyN5g4FDeRdlMDgEMpBwysPFTVvB42rham/T8VwZHUpRqKzIzgXFJ7aVLO9btNQHYXOCFc/4UhP+02OPMV6+lVp4ml01LLmuX0KqcoS3J+DLfWpKUrmMhuMcPRgcJHO64BPeIxvjoBpzmtq0nDBVZLkQvOtFFrrwpfLRweDRGM9W3Pz6flX0PYuF6DCRvq8346e442Kqb9R9mRu11isKAUAoBQCgFACKw1fJg5n7R+KtYRkRANNKdMCk9SSBnHjpyM/KvI0Ng/9e4NfprPvvovPXsXadKeL/RutdCpcB4SIEJO8sh1Sv4s53Pyz5V9CpU1TjZHFlK7M3EODwT/3sSufPGG/zDf862lCMtUYTaI421hZnOmNGbpnLuceCg5PyHjUDnRpd/n/AATRpVJ/X7zNC7juJ54ri1RrZ0yDK+kFlPQGPfIH73nXLxlelXi4TjdNWfadLD7Pq5NZd/y19C6ez3iUssUyXEnaTRTMrE4B0kAqcDYDGa8LtvDQo1o9HG0XFfUuUXLrRm80y1VxicUAoCne0/idzDagW64WQlJZc7xqRjYeGd+9nbHqCO1sTD0Ktf8AVeazS5v6cuJXxEpJJLJPV8jnMV3G0ENvDDjBOJAMmV8HV1Oei+AI93pkV7SrvSWfAkwFahQrOMG2pZZ2S+/Kx03mDlu7g4S/7Blobi3Vp7U51IzKrSPBncZ31R+pI32qxHOKOPWsqsraXfqUu74Ze2nDIjJKJuHzSRnVC+swqJFb3tAOTjGNgGHrUU6V+ul1rP0EamW43lfyOr2N7HMiyRMHRtwR/wB9fSvmVWlOlNwmrNHbM9RmSB57s4pbGbtm0iNTIjjOVkQHSwxv12+ddbY+KqUcRGMFdSyaK+JUXTe8UrhftXlEMayJC0gAVmaSQM2BjJVIiASd9j57V6+phlvOydvD4s5yxjStY0m5ynN7FfTQ/YxqYW0K4VQx3YFxknJ6EDyqDEUI1sPLDwlaTzV2s+PA1jiv1FJo7NwELcaHQho2AbUOhU7j615fZuzZ18V0c1ZR9r5eJ0q1dRp70eOhb6+hnGFAKAUAoBQCgFAKA4vz7cNPxsRsO5aQgr6tLgk/Tb5VZw8byI5vIiuX5y73WSx0zsBnOAAq7DPTfP1q1Tbbl3kb4EHJfXFxJFqk7GCR5EAjPeJTPvMRkZwelcmvipveT4eR18PhItwlonftf0JaOwtrONpFRV0gksxyxPlqO+TXP3pTdjsqlRw8XJKxEWIv9epRntkVmaQ9yM5buqo32TAx57mt5SpWz4cuJyadevGTknquPA9Pwtre8s5e1cySzoskuwG+Bp0AYwRn6VDWn0mHqRt+12RG01UjJvNvNnZK+eHUPlAKAr3PvD5Z7J44VZ2LIdCsFLKGBZckjwzXU2PWpUcUp1HZWefbYgxMXKm0jnXHf2iSSa9ghjs/2MiJgrIJSSuGIcbaguANO++2TXuKM4pRV772aOdUTld2tYn+A+1a4SzREy8qu5zNmT7DOFBcMCWUkAk4O465qWc5QRZ2fhqWJqOM8srq3eVPmPmeZxIqARw3DhpbdM9m8v41B3GSASucE79a1U3UVnkXq2EhgLVV1r5Wfby+J0n2d8tvZW2mViXkOpkzlE67Lt1wRn4eleG2vj44uteCyWSfF9/wIcPTcIWf8FnnmVFLuwVVGSxOAAPEk1y4wlOSjFXbJZSUVdnOby6bic2o5Wzhc6Fz/fsp94/uj869JTprZ9OyzqyWf+K5d5wMXinUl6ffMmuyXOdIz54Geuf1qlvPS5QI+W5DzvayJ3GiDA/iBJVh8tvrViNNwpRrwealbu4o2tZXRYfYXdlEurGQ5e2kBXPUxvkg/Dx/ir1eElGd6sV7ST8Vk14FqMm12HU6umwoBQCgFAKAUAoBQH5/9onDO047Oplmj1xRMNB05AQKQD4jr8yairVpU43iSUqcZuzNXlaFYZrqDJJDK4LtlipUDJ+B8fWruArb8G3qRYinuysiJbW80sdqNZW4E6SZBiQkd9WI8Mk91fOqOKdNVHK+TLuGqzVNQSzTuuw3ruxjiJmu2M8rEaIwO4X6ARxeJ+PxqnGcp9WGSJKju96o7v74EonD+IuodpIIMjOgqWKnwDNnH06VjdpLtJo0K0lfJENxfhri4shcXJlV51BCIFCkYxjfqTtnwGazJpUqnRrPdeprVw04yhvvVnYq+cF4UAoBQFO5j5EhkzLbIq3HarKdbv2bkHLBl3A1eYH869Ds/bk6dqdd3haysldcipVwqecdb3OZ8btJLW7lheNTJKRIFhLOoVskRqCAdjt/CK9NhsRDF0VUhppn2cTGErRwlZuazayt6Evyf2Vnel+JrJBIF+xDr9mARudQ6tg48hvnfYUtrUq9XDqGGzV+tz7PATxTq1t+tlyXBL5nRbvnewRdQuEkJHdSPvufQKOh9DivOUdiYupKzjurmySWJppa3KZzHLfT6bi6iePhxdcwjAcL915h1xqIzv8AIV6GhgKOGg1Qzq21fouHcc/FOrUjvcDWv+aUNxBb2zAIJF7R1A06R9xfTHiPTFQUtnSVGdass7Oy435s5m5aLlIs54hH+L8jXNWGqcir00OZCcT4gBd2zRpJIxWVNEa5dshWGASBtpJq/h8JOdGcG0s4vPTj8yeh+reMCR5Svnj45bM0NxALiOSNlkQDWVXUDs3QbZPhgV2NmUp0qbg2nnwv8i3GlOmrSO610zIoBQCgFAKAUAoBQHJ/bXwiZZLfiMKlxACkyqCToY5DbeAyfyqKrBSVuZJTlZ3OfXt5YTsJmuGTuaXQMV1LknS6jc75qnBVoJxSLMnTk95s9S8wiNVjtbdlQlVDujJEC5wCdsncjetvy0mt+owqqb3II2eVrNizzzkSTh2UEjPZ6TpITPTPXOBWtSSXVjkjpYLDLOc85Xa7rFikk8WP1P8AWoTpZIqfN/E4WRFikDzJKjIqHJLA4wcfGp6UWruWlnfuOZjq9OUUou7TTVjsELEqpIwSASD1BI6GvnNRJTaXM3R7rQyKAUAoCI5g4BHcrn3Jk3imXZ0YZwQw3Iyfd6VewWPqYWd4u8eK4P69pFUpKa7SAlur5F7K/sY7+NRq7SIKxP8A8Ugzqx+H0xmvU4fHYWtnTnuPk8vfoVZKospxv3GG25ltI5dNtwiZbjBIH7NHEwGOurqBVuUXu3nUVu80U4p9WGfcZJuEcR4iw/bmFtanObeF/tG8g7YIIz6/Ida51fa+FwytR68ufA3VGpU9vJEdzbwK3gm4dFCojXXIMLjJ7o3Y4yTsBk1V2fjK9WnXqVHfJa6a6fQq7QowhS3Ym+OFp5t9R/Sofzc+w4PQRNZrRUvLFgT/AH5H1jf/AL+ddDAV5VN9Pl8UX9nwUaqsWnieDxnhI16CP2s/732a9354PXy88V1sFxy5fE6eK4eJ0+ukUhQCgFAKAUAoBQCgPhFAcJ5ihi/t27VUUDsosjSMatK5IHzqzhUt5o0qN2PHMdkZbd0Qd7YqOneBBH5gVYxFPfhZGKM9yV/v7uRtnwe5LSM83ZCVgzJEN86Qpw7bjOAdhVCOz723i/LaUryccru+XzPnG+XIRbzMQXcRuQzszEEDOxY7dPDFWfysIRdinPEyqPP5+pfeUOHRLZ28iQLH2kaPsgGWKjJz57V8x2rTxUK8ulva7s3e1uHZ4Haw7puC3SbrklkUAoBQCgFAKAzQWzv7qk/p9atYfBV8Q7Uot+nnoRzqQh7TJa04J4yHPoP5mvS4P8NpWliHfsXzKNXHcII1eZuUI7trYljGLaQuAqjLAqV05PTfBzv06eI9DLCUnRdGKtHsOfNuftM+JyZAOrSH5j+QqjHYuHWrb8foRdDEyf8Ao201xuYyzRNqQlm2bBXOx8iatUdn0KV9xa5aklNdG7xN4cCt+2Sfs1MsYKo53KhuuM+dTwoQh7JLKrKWpJVMRigFAKAUAoBQCgFAKAhuI8rWk84uJYtUoTs9QZ17mdWCFbB38cVvGpKOhhxT1MZ5RtfwMP42/rUn5ipzNejRli5XtF/2QPxZj+ROKw69R8RuRNxOFQAECGPBGCNC9PpUbnJ6s2sjaCDGMDHl4Vo0mrMynY1ZuGRN93B9Nq5tfY+Dqu7hZ9mXpkWI4qrHiaknAl+65HxGa5dX8M0n7E2u9X+RPHHy4owNwJvBx9DVV/hipwqLyZIsfHijz/Yb/iX86j/5ar/3r3mfz0OTPQ4E3i4+hqRfhipxqLyZh4+PBGePgS/eYn4DFW6X4ZpL+pNvuVvmRyx8uCNuHhkS9FyfXf8AWunQ2Pg6LuoXfbn65FeWJqy4m2BXSSSVkQH2sgUAoBQCgFAKA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data:image/jpeg;base64,/9j/4AAQSkZJRgABAQAAAQABAAD/2wCEAAkGBxMTEhUUEhQWFRUVGBgaGBgYGBgZGBsYGRscFx0bGBgYHTQiIR4mHBwaIzIhJSktLy4uHB8zODMsNygtLiwBCgoKDg0OGxAQGzgkICYsLC0sNywtLCwsLSwsLCwtLCw0NCwsLCwtLCwsLCwsLC80LCwsLCwsLCwsLCwsLCwvLP/AABEIAOAA4AMBEQACEQEDEQH/xAAcAAEAAgMBAQEAAAAAAAAAAAAABQYDBAcCAQj/xABEEAACAQMCAwUFBQUECQUAAAABAgMABBESIQUGMRMiQVFhBzJxgZEjQlKhsRRigsHRFTNTkggkQ3JzouHw8RZUg7LC/8QAGwEBAAIDAQEAAAAAAAAAAAAAAAMEAQIFBgf/xAA9EQACAQIDBAcGBQMCBwAAAAAAAQIDEQQhMQUSQVETImFxgZGxMqHB0eHwBhQjQvEzUmI0UxUWJHKSorL/2gAMAwEAAhEDEQA/AO40AoBQCgFAKAUAoBQCgFAKAUAoBQCgFAKAUAoBQCgFAKAUAoBQCgFAKAUAoBQCgFAKAUAoBQCgFAKAUAoBQCgFAKAUAoBQCgFAKAUAoBQCgFAKAUAoBQCgFAKAUAoBQCgFAKAUAoBQCgFAKAUAoBQCgFAKAUAoBQCgFAKAUAoBQCgFAKAUAoBQCgFAKAUAoBQCgFAKAUAoBQCgFAKAUAoBQCgFAKAUAoBQCgFAKAUAoBQCgFAKAUAoBQCgFAKAUAoBQCgFAKAUAoBQCgFAKAUAoDyzgdSB8a0lUhD2nYyot6GFr6MffX6iqsto4SOtReaJFQqP9rPP9oRfjFaf8Vwf+4jP5er/AGnpb6M/fX6it47RwktKi80YdCov2szK4PQg/CrUakZey7kbi1qeq3MCgFAKAUAoBQCgFAKAUAoBQCgFAKAUAoBQCgMNxdInvMB+v0qticZQw6vVkl6+WpJClOfsoi7jjv4F+bf0FecxP4l4UIeMvkvmXYYH+9+RHTcQkbqx+W36VxK+1sXW1m13Zehajh6cdEaxOetc+UpSd27kyVj5WpkUAoD6DjpW0ZSi7p2MNXNqHiMq9GJ+O/610KG18ZR0m335+pDLD05aoXvPFtbD/WpEj8u8NR+CdT8q9Ls7bVbEPdlSb7Y6e/5lOpg0tJeeRUOLe3S0UkW0E05H3iAi/wAz+QrvuX2yGFBPm/8AtV/l8SFX263GcmxGPLL5+uP5VrvvmvMsLB5Zwn/4k9wT232khC3EMkBPjsy/yOPgCfSs79tV5Zkf5RSvuys+Uuq33cPedM4dfxTxiSF1kRujKcj/AM+lbpp5oqzpypy3ZKzNmsmgoBQCgFAKAUBgvryOGN5ZWCRoCzMxwAB50Bxzjftpmd2HDrdDGuxlnzg+uAwx8zUTqWef1LMaKayz7dF9Txwf26MrKt7bxkHq9u+cfwMT/wDatlJ8jR043tf33R17gnGIbuFZ7dw8b9CPMbEEdQR5Gtk7kTVnY36yYNLifF7e3XVPNHEPN3Vfpk0uZsUvi/tX4ejaEuFOfvKrOPqoIHzriYzE46accLTsubsn4Jv75FqlTpJ/qPwRBP7SOHndp2+ccuT8MrvXmp7H2hUleUbvtkn8S8sRSiraeDJHg/NNncnEE6M2M6TlWx/utg+NU8Rs/E4fOpBpea9xJCtCfssmKpEooBQCgFAKA5nzh7QnLtb2GMrs83gD5J/X6V6nZ2xI7qq4nwj8/kaU3OrPcpK/NvRfMoRtdTF5WaVz1ZyT+tehU91bsFZdh0qWzaSe9V677dPBGwqgbAYHpWjdzoRioq0VZdh9oZMc0KsMMAf+/Csxk46EVahTrR3aiuXP2K8xNaX37G7Ew3GyZOwcDK/XGn6eVWqcr9bzPM42g6d6Ms7Zxf8AjxXhqvHmfoapzkCgFAKAUAoBQHI/9IDiDmO1skJUXDszkHYrHjY+e7Z/hrSct1XJKUd6Sj99pyRIxIQqqCij7NCToCDIEjge8zHJAqu3uq7ffzuXoRc3aKvyvolzfNsx3N3EQUZoW8Pcdfoy5A+NIweqTXiJ1Y+zJp+DXvJP2f8APtxwsTxoglVwCqs+I0fPv7dcrtgEZ28quQi5Zooqm7tcid417UuI3cYXXHYxsBkx5Mr+i5ywB9MeG9RSqW0VzaFK+cnZe8qTcLMmZHJAPWadssfUKT+ufhULqvvfYWlh4JXeS5vXy+Zmt2iiUmFA3nLJ3U+Xi3wGBWkryfWfgiaDUFemrLmzTkneV+7l38CRjA/cU7IvqdzW9klnkvvzIruUurm/vTku15niThiKpUL2kuMsVyRGv4tt9s/OiqSk76L1E6VOlGzzl6ffvJbgvM19bELHN2q9VSTdXX9w+ePDOapYnZ2FxCvONnzWqZvGdWPVTvy7V2P4HWuUuZ4r6LUndkTAkjPvI38x1wf514zaGz6mDqbss09Hz+pYpVVUXbxJyqBMKAUBQ/anzE0Ua2sLYlnHeI6rFuCfienwBr0GwsCqs3XqLqx07X9CKalOUacNZZdy4s53wvh8kh7K2heZl66BsP8AeY7DPxr1Us+tJ2Oj+ZoYNKjBNta2+PaWCLkTiRGewjXbOGmXPw2yM1H0lLn7iH/itT/b/wDb6EDdQSRSNDPG0UqgEqcHIPQqRsR6it2lbeTui7hMdGu3G1pLh8uZ5rUuigNa8dk0TRnDxMGUjqMGpaTz3eZzNqU/01VSzj6PVH6G4f7WOFSIha6VGKgsrJINJxuMlcdfWr6i2r/FHj3JJ/Q2z7S+E/8AvY/kHP6LWVTbdl6o1dRJXfoz3be0bhcjBVu48k43DqM/FlxW/QT+2jTp4fafyLQjggEEEEZBG4IPiDUJMeqAUAoDhXt7umF9bqUIVLWVlffDM2oEeXd0qf4qjqK/miai7X7n6HOyNEM+OoWJfl2aD+Zqu+tKPj6l6PUp1La5eh0/2ZX9jZcLvJZlTVFMwbUoLNqUdkqhuufAdPePnViD3ldlOrFwm4o5TwyyRk+1SWRiSdCqUAJ8SxIyf0rWrWlbdTsixSpuUbSi37l8CSA7IbLFbZ8T9pJ9T4/I1X9rnL3ImtuLNqHdmzDKR75Go/4s5wP4UO/0ArOejfgjCcV1ox8ZfIxm3LfaSuVTwdhhj/wo+g+JyazdLJLPl82au8+tJ5c38F9smeG8IkkGI1NvCdy53kf1AO+f3m89hUU5pZyzfuNlOytTVlz4stXDuHxwJojXA6nxJJ6lidyarTm5O7NYxS0IPjPLGrLQY3OWibZCfxIw3RvhtU1OvbKXn96mrjbTTl8uRA8NleyvIZ3EqYcK6uNijbH7VdmAG+/kKYuisThp0lZ5XXeuzgR727NTu/H58TvSsCMjcHofSvnbVsmdQVgyGOBk+FZSuYOBcV4mbu7muD0LFI8/gU7flj86+hYbDrDYeFFcrvv4ljZq6STr2tbqr1ZJcvc6XFrarFDHCmGLNIVZ2YlsHUAQM9PkK6q2aqv6kpZW+h5eptCVObhu9a7v36me55/vy2DdJFufdhi0jGPxknBqVbJw8XaUvvzK72nXkrxjy+9CuX3Gri7lR5pWnMepcrGBhTgjZF6E1Xq0KVODUHx+3mdPZ2LmsRGdXJWz+WXgSEPDLl8aLa4bVnH2TAHHqRVKyWrXmele1KHC78DWuY5I1LyQzIobSWaNgNXTGayoXdk15mFtbD8brwNe4c6XykndB1ZjfAzt3ttqRtdWaz0zRpW2lh5U5Ru9HwYs7tdKrIIwQu+rIPTbZl8a9Nh8RTnBXt5/Q+d18PUjJuN9fvie2uIsbmFe71XDEH0GN6kdSlbNxWXDPPyNFTq3yUnnxyy8zH2KT4htYGmkbZdCHOfPYf8ASoK06LhaEb9trE9GnXU96crdl7n6e5C4VLa2EEM5zIq97fOCd9OfSqNaSlO6/ntL9KLjGz/jsLBURIKAUBx//SJtR2VpN+F5IyfJZE/6VrIkgsm/vM5aE1rj/FtkJH7wytVJZZ8mdKn1m1/dFMj7YGSYMCoCpGzBslS2nAJAIyRmpG9yFu1kKi6tTeTSsk8+diUluwdmuGY/hhAU/wDICfzqJJ8I+ZPLd/fUv3GMfZ7hUt8/fkOqU/BeufiaznLV37tDS6irxju9stTYt7NjmREYhQSZ7gHAA3PZpj9B86w5JZe5Grkr73tPm9PBG9wrgk7sJiQjfdeVdUnxWPOlAfXJrSdSKW76fPiaWnN7z+/DgW6BCFAZtZHVsAZ+Q2qq9ciVHx51DKpPebOkeeBk0SbVxc83lv2iMmpk1DGpThh8DSLs7hq6sRDcBR1KpPKV0sjgyGRWOPvBuhGx2xU3StO7XusR9Gnoy3+zu7MnD4dWNUYMRH/DJQZ9cAV47bFJU8ZO2jz88y1hpXpq/cWSuYWCH5xu2isbmRThlibB8iRpB/OruzqaqYqnB6XRFWlu020c44H7OjcrFpDQoI43kklBYvJIgcrFHkLoUMO8fHI3wRXvp4lRb4s50aTkkr5fEv8Aw72e2EaKrQJKwA1Ow3YjxwDgfAdaqSxNRvUnVCCWhMW3L1pHnRbQrnyjX+lROpN6s3UIrgb7xAqV6AgjukqcHyK7j4itb8TYrttyxZ9uZIZJRNEy6ytzI7eDBJQ7nYjGx8KmdWe7ZrLuI1Tje617yY45w4XNvLAxwJEK58ieh+R3qC7jnHVZm8o7yaZz7hjTRSLDONNxHOZt5NCSwuCsjxnGCB7xQ/lXOxdKKTlH2XHd0u1JZxT79E17yODadnre/euJpcdl/ZrqOS6hS+KRRxRxynSZHOQ0kMaatWc76wNyMZxt09h14Wapwtdt5ft5Jt28LX8Cvi4P9z4eZ1LlPla3eFZLjhdtayE5VAFchSBux0jDem+K9CpyWjKTgnqW21so4xiONEH7qhf0FHJvVmVFLRGetTIoBQCgOa+3+218LznGiZG/5XGPnn64rSbtbvJaSupLs9GjiC3YjVcglhBGqgdSzajgVXcd7zZdVRU3d/2peLM/LvLU5DnFufdGXAl33yBpOAR4g+lKteKtr6EFKDV8k+/MsUPLMhGHn0L+GBFj/Peqzrrgr97LHWta9u5WJSx4HBEcrGC3427z/wCZt6jlVlLVhQSzJGozYr1qtweIyk6xAqADOQjEqPdzsSCTuPKrD3OhXMhW90j5FhquTEVMP9ei9IJMf50FSr+m+9Eb9tdxI3CEowU4YqQD5EjAP1qNZPM3ehG8r8INtAEYhnLFnIzjUcDbPoBUlap0krmlKG5GxLey2YmO6XSAiXL6WHUk7tq+G319K87+IYpVYO+bj/BNhHlJdpdq8+WyE53TPD7oDH9y539Bn67beuK6OyP9bT7yHEf05dxGcwcxyWfC7OW3VWaT9mQBskaWiLbb9SFx869jTpKdWSl2+pUnUcKaa7C7odhkYOOnl6VVLBEcBv5Ge4gmIaS3kA1AYDRyDtIzjzwdJx4qaknFJKS4mkJNtp8CYqM3Kryny1JbXd9M7Ky3MgZMZJAyzb56btjHpVirVU4RiuBDTpuMpPmWqq5MUv2h8NjmlsAwJLTsmxI+zaNi4OPRRWtSrKlSqTXCN/G6sRVIqTinzKjzU0q8TjnsUkkuoO72WntVCBcK50nu5DHCnfx22zrsmLeFcJu0Xmmsne+mmdra6cMyGv8A1LxzZ07kLnkykWt+WjvizHs3jEYKncCLBOoAA75zsa9Aqqdrac+BVdNov9SkYoBQCgFAcu/0guJKlhHDtrnmUAH8Kgkn5Er9a0lnYlpuyb8PM4vaQxm4ieTaOTWq742CaEyR0yd/nUEm1Fpar7ZPKN2pvR/DQuPKXZJEIlXRKoBlQ+9qACliM9DjY+NVK+85bz04ElKyVuJO1ASigFAKAUBFcdhQATGUwtHkB1AbIbGV0nrkgbdc1LSb9m17kc0vavY98vGYw6pySzMxXUArBD7oYDYHHh61iru73VM0962ZIu2ASdgAT9KjNz37JIcWJkPWaWRz9dP/AOa4P4infFKPKKXxNsGv0782TEPH8rPOVC2sIYK+5eRkOGKr005BUeJPp158sFaUKSd6krXXBJ6ePF8kSqrrLgiQCftFuVljK9tGwaMncB1I0kjxwfCsYaSo4uLi7pS1+JtLrQzRE+z11n4dFHKqM1uxidWAbS8Ld3Y+IGkj5V7LEJxqNrjn5lSjnBJ8C2VXJiu8psJZLy5GNM02hCPFIFEQP+ftD86mq5KMeS9SKnm3L7yLFUJKKAUBzPivNNu9/JK0i6bJHSFcEtJMw75AHgMac48TWuMw9apRjRhH2mnJ8El93K/Sx33JvTTvNjiXDGt+EsO3MVwyGedlIE0rnJC6hg6e0ZF2+6NPjV2nu9Ikl1VkuSX8GJRap656s83HDXt77hEQlkmmE7NqYapFgOkMrOBuo7+56A+lT4dqo5ZWWXmRVlupK99TuNXyoKAUAoCuc4862nDkBuJMOwJSNQS74+A2GfE4FYbMpX1PzXzTzG3Ebn9qunATokKnJVAchRgeOTljv+VRty0SzLEYwdnJ5cuL/kv3s89nMl5KLniEOi2VcRwtsXBGASOoHjnbwxWIQtl59ptWqqWfglyXzMXNXBIuGcUjW3TRbzpoxknEg72SW33JA6+flVWpONTfgtYNe9JmKd47suDJOqZbFAKAUAoARQCgIbm24K25RN5JiIkHmW2P5ZqahG87vRZkVV9Wy4l/5dsP2e2hi2yiKCQMAt1JwPXNeIx9fp8TOpwby7i9SjuwUSvcwWD21tKiYNp73Ql7fDa9QX/aRBsEpsQucZ2FXsJWhXrxlL+pp2Tytb/GTWV803rbUhqRcItLT0+aJvhPGi7iGZOyn06wAdUcibd+J/EZI2OCM9PGqVfDdGulpu8b25NPk1wfu7SWFS73ZakDwi5Wy4tNbsCsV99tET7vbH3lHxOdvDujxFeuw9X81hI1VqsmVP6dVx4MsfOVrPJaSJbE6zjIDaWZM99Fc+6xXIBrai4qacjeom49U0bXjpjiSO34fdd1QqxlFRVx4F2bHzrd07u8pI1U7KyiyzQMxVSy6WIBK5zg43GfHHnUD1yJUavGr8QQSSlkXSpIMjaV1YyASN/kBmtoR3pJGJS3Vc0uU7+5ngEt1EkRfdFUtnQemsMNj/LyrarGMZWi7mtNyavIl44VU5VVB9AB+lR3ZvY53x+/a4vZBFw5rprQqqydv2cecLIQ6nYlXxgb9M+FWouNOC357tyvN708o3t2lq9nvCJhdPd3uk3My6Qq7rDGNwinzPUkeNQ4faFGeJjh6Was8+01q0pdG5y1OkV3CiKAUAoDT4jwqC4XTPFHKPJ1Vv1FAa3DOWrO3OYLaGM+axqD9cZrFkZ3mStZMHM/afwD9sjlVdpUIaM+IYYOx9QMV49478ttSpvezJpPyyOoqW/h0lqUHlnj3ajspspcJsytsTj7wB/MV261Ld60c0RU6m9k9SfqAmFAKAjpRdk90wKMnAIdjjwydqkXR8bmnXPdmlyH+1eIpjYIrBs/EnGKxJwt1bhb18zeNaG5FcsQ/t192wwba1yqnwaU4yR8qg2piVhcNufvl6GlJdJU3uCOl14k6BBc33ZWJYVYK1wTHqO+hArPI+PEiNWx64q/s+mnUdRq6hnbm7pRXi2vAhrSy3ef2zX5bs3kaO5cFI0iEdtF95YzjvyH8bKq937o9TUmMqxgpUY5ycrzfN8l2Jt58TWlFtqT04G5zZwBbyAxklXQ64nBIKSAHB28PP8A6CttlbQeEq5+y9fmZr0lUj2kZwfnTRBJHe6I7u3GGWRxGsuNg6Pggg7ZwDuem4r1kqKk1KnnF8sytGrZNS1Rr8C9oM165S1sSSoOpnm0xrj97s85PgMA1tPDRpq8pe41hXc3aKJw/wBqSDH+q2/r9pOcegwoz8ai/SXN+4k/UfJe8yWXK0QcTXDvdTL0ebBC5x7ka9xenUDPrR1na0cl2GVTV7vNk9UJIa/ELtYonkb3UUsfgBmtoredkYbsrlS9mMZNiJmIL3MksrkeZcp+i1xvxFUvXjTX7V6mMIupvcy8cI/vk+f6GqmxP9dT8f8A5Zviv6T++JaK+hnFFAKAUAoBQCgKvxhcTN8v0FfPNuR3cdPw9EdnCu9JFR5k5Pgu+8Rol8JF2YePWs4HbFbDdV9aPI2q0Izz4lKu3vLBit1G00A92dFzgfvgdMev516bD4nDYtXpStLk9SpLfpe0rrmSfDuLQzjMcit6Z3HxHWt505R1RvGcZaG7WhsKA1OIcThgGZZFT0J3PwXqa3hCU/ZRrKSjqRtvZ3PEyVjD29r96RlIaUHqEB8Mfy+FRYnGUMErye9Pglw7zRRnWyWSOicD4PFaQrDCuFXz3JJ6sx8Sa8bisVUxNR1Kjz9OwvU6ahHdRv1WJCI5i4W8wRoivaR68K/uOrroZGI3XI6MOhA2IyKuYPERpNxno7aapp3T7e1cSKpByzWpEcD45LBGIbyGVBEu02gsmhRgdoyZUNgDcHf06C5isJTrT6TDzT3npezu+Sdnbw89SKnUcVuzWhovznLcnTZqQu2CidtMw8wMiKLY9ZGyPw10qWxMPho7+NqeF/tvwIZYqc3akjxecoXNxHLqZI3kXSGmxPOw8mkwEiX92Jfmasw27hKMlSpR6nPT6s0/KVJ9abzJT2ecdjKCzeEWtxEN4saQ+5y6Z658dz8SKvVo3/Ui96L4m9Ga9lqzLrVYnFAKAqftRuinDpgvvS6Y1HmXYAj/AC5qxhVeoiGu7QZN8Ps1hiSJFCrGoXA6bDfHxOT868ZtGr0uJnLt9Mi3TjuxSJbgq5mX0yfyxVzYMN7GxfJN+63xIsW7UmWavoBxhQCgFAKAUAoCA5hjw6t5jH0/814z8TUrVoVOat5fydTAyvFoia8yXgRWU7GDmHtG4XbCe2igijSeWQNIUAVhHvliF6ZOd/SvYbCrV50pzqybislfmUMTCG8lFZmHj4mkubS2ilaHtmcFl690A/1q+6kaNGdWSvuo1ndyjFO1ywDkKQkdpf3DKOoXCZ9MrviuG/xAl7NJeLJvyr4yZI8K5GsoDq7PtX665Trb5Z2/KqWI23i6ytfdX+OX1JIYanHhfvLIBjYVyW23dk4rBkUBrcRv44I2llYIi9ST9APU+VS0aM601CCu2aykoq7IXg3MdvfaoJInR9OpoZ0xlCQA2DsQSRV7E4CvgmqkZXV8nF8eXMihVjU6rVuxk7aRRoumJUVV20oAFGPDC7D4Vz6kpye9Ntt8yVJJWRmrQ2IXmfl2O7j/AMOZR9lMuzxnIbYjfGR+ZxXU2dtSeElZ5w4r5EFaiqi7TQ5d5huIZVs+J6RK2OxnX+7m2GVyQO+M46DPl0z6lOlXh0tB3XFcUV4ylF7lTX1LnURMKApftDRZJeHwMCwkuQSvQFUGTk/MVYoy3IznyRBWzcV2lrJrwEm5Ntl8luXYu8zeQx9f/Fen/DNG9SdV8Fbz/go46XVUSer2JzBQCgFAKAUAoDQ41BqjOOq7/wBfyrj7cwvT4VtaxzXx9xZwlTdqd5Wa+fHZKdzbzssJNvaDt7s7aV3WM+bHpkeX1xXe2VsSrimpzVoe9/TtKeIxUaastSp8oxBmeaaUy3LZEms99MHdcHoNvhXp60OiSpRjuxRXo2l1m7sz83TiIRXCsglgkDorH3vNR47j9K0p01VjKlLSSszNV7tpcUXzlrmeC8U9mdMi+/E2zofgeo9RXjsdsyvg311lzWn0LtKvCosiarnEwoBQCgNLjPCo7mIxSglSQdiQwKnIKkdCDU+GxM8PUVSGppOCmrM4rzXfEsYmm7aS3YCOeLA0Lq7xkYDU0gwBhcAbnc177AxhKlvuG7vcHp4djKEo1KsrXyjq0tFzZY+W+BcSt7OTiNvJmEfavFIdXbqAS8gPht49Tj0GWI2dSxcLVI2srRa1X0JcVOlQklQlfnxT+r4lm4b7QIJWQdjcJHIVVZmTEWtvu68+e2a8zV/D9aEHJSTa4cTaOLi3oW6uAWyN5g4FDeRdlMDgEMpBwysPFTVvB42rham/T8VwZHUpRqKzIzgXFJ7aVLO9btNQHYXOCFc/4UhP+02OPMV6+lVp4ml01LLmuX0KqcoS3J+DLfWpKUrmMhuMcPRgcJHO64BPeIxvjoBpzmtq0nDBVZLkQvOtFFrrwpfLRweDRGM9W3Pz6flX0PYuF6DCRvq8346e442Kqb9R9mRu11isKAUAoBQCgFACKw1fJg5n7R+KtYRkRANNKdMCk9SSBnHjpyM/KvI0Ng/9e4NfprPvvovPXsXadKeL/RutdCpcB4SIEJO8sh1Sv4s53Pyz5V9CpU1TjZHFlK7M3EODwT/3sSufPGG/zDf862lCMtUYTaI421hZnOmNGbpnLuceCg5PyHjUDnRpd/n/AATRpVJ/X7zNC7juJ54ri1RrZ0yDK+kFlPQGPfIH73nXLxlelXi4TjdNWfadLD7Pq5NZd/y19C6ez3iUssUyXEnaTRTMrE4B0kAqcDYDGa8LtvDQo1o9HG0XFfUuUXLrRm80y1VxicUAoCne0/idzDagW64WQlJZc7xqRjYeGd+9nbHqCO1sTD0Ktf8AVeazS5v6cuJXxEpJJLJPV8jnMV3G0ENvDDjBOJAMmV8HV1Oei+AI93pkV7SrvSWfAkwFahQrOMG2pZZ2S+/Kx03mDlu7g4S/7Blobi3Vp7U51IzKrSPBncZ31R+pI32qxHOKOPWsqsraXfqUu74Ze2nDIjJKJuHzSRnVC+swqJFb3tAOTjGNgGHrUU6V+ul1rP0EamW43lfyOr2N7HMiyRMHRtwR/wB9fSvmVWlOlNwmrNHbM9RmSB57s4pbGbtm0iNTIjjOVkQHSwxv12+ddbY+KqUcRGMFdSyaK+JUXTe8UrhftXlEMayJC0gAVmaSQM2BjJVIiASd9j57V6+phlvOydvD4s5yxjStY0m5ynN7FfTQ/YxqYW0K4VQx3YFxknJ6EDyqDEUI1sPLDwlaTzV2s+PA1jiv1FJo7NwELcaHQho2AbUOhU7j615fZuzZ18V0c1ZR9r5eJ0q1dRp70eOhb6+hnGFAKAUAoBQCgFAKA4vz7cNPxsRsO5aQgr6tLgk/Tb5VZw8byI5vIiuX5y73WSx0zsBnOAAq7DPTfP1q1Tbbl3kb4EHJfXFxJFqk7GCR5EAjPeJTPvMRkZwelcmvipveT4eR18PhItwlonftf0JaOwtrONpFRV0gksxyxPlqO+TXP3pTdjsqlRw8XJKxEWIv9epRntkVmaQ9yM5buqo32TAx57mt5SpWz4cuJyadevGTknquPA9Pwtre8s5e1cySzoskuwG+Bp0AYwRn6VDWn0mHqRt+12RG01UjJvNvNnZK+eHUPlAKAr3PvD5Z7J44VZ2LIdCsFLKGBZckjwzXU2PWpUcUp1HZWefbYgxMXKm0jnXHf2iSSa9ghjs/2MiJgrIJSSuGIcbaguANO++2TXuKM4pRV772aOdUTld2tYn+A+1a4SzREy8qu5zNmT7DOFBcMCWUkAk4O465qWc5QRZ2fhqWJqOM8srq3eVPmPmeZxIqARw3DhpbdM9m8v41B3GSASucE79a1U3UVnkXq2EhgLVV1r5Wfby+J0n2d8tvZW2mViXkOpkzlE67Lt1wRn4eleG2vj44uteCyWSfF9/wIcPTcIWf8FnnmVFLuwVVGSxOAAPEk1y4wlOSjFXbJZSUVdnOby6bic2o5Wzhc6Fz/fsp94/uj869JTprZ9OyzqyWf+K5d5wMXinUl6ffMmuyXOdIz54Geuf1qlvPS5QI+W5DzvayJ3GiDA/iBJVh8tvrViNNwpRrwealbu4o2tZXRYfYXdlEurGQ5e2kBXPUxvkg/Dx/ir1eElGd6sV7ST8Vk14FqMm12HU6umwoBQCgFAKAUAoBQH5/9onDO047Oplmj1xRMNB05AQKQD4jr8yairVpU43iSUqcZuzNXlaFYZrqDJJDK4LtlipUDJ+B8fWruArb8G3qRYinuysiJbW80sdqNZW4E6SZBiQkd9WI8Mk91fOqOKdNVHK+TLuGqzVNQSzTuuw3ruxjiJmu2M8rEaIwO4X6ARxeJ+PxqnGcp9WGSJKju96o7v74EonD+IuodpIIMjOgqWKnwDNnH06VjdpLtJo0K0lfJENxfhri4shcXJlV51BCIFCkYxjfqTtnwGazJpUqnRrPdeprVw04yhvvVnYq+cF4UAoBQFO5j5EhkzLbIq3HarKdbv2bkHLBl3A1eYH869Ds/bk6dqdd3haysldcipVwqecdb3OZ8btJLW7lheNTJKRIFhLOoVskRqCAdjt/CK9NhsRDF0VUhppn2cTGErRwlZuazayt6Evyf2Vnel+JrJBIF+xDr9mARudQ6tg48hvnfYUtrUq9XDqGGzV+tz7PATxTq1t+tlyXBL5nRbvnewRdQuEkJHdSPvufQKOh9DivOUdiYupKzjurmySWJppa3KZzHLfT6bi6iePhxdcwjAcL915h1xqIzv8AIV6GhgKOGg1Qzq21fouHcc/FOrUjvcDWv+aUNxBb2zAIJF7R1A06R9xfTHiPTFQUtnSVGdass7Oy435s5m5aLlIs54hH+L8jXNWGqcir00OZCcT4gBd2zRpJIxWVNEa5dshWGASBtpJq/h8JOdGcG0s4vPTj8yeh+reMCR5Svnj45bM0NxALiOSNlkQDWVXUDs3QbZPhgV2NmUp0qbg2nnwv8i3GlOmrSO610zIoBQCgFAKAUAoBQHJ/bXwiZZLfiMKlxACkyqCToY5DbeAyfyqKrBSVuZJTlZ3OfXt5YTsJmuGTuaXQMV1LknS6jc75qnBVoJxSLMnTk95s9S8wiNVjtbdlQlVDujJEC5wCdsncjetvy0mt+owqqb3II2eVrNizzzkSTh2UEjPZ6TpITPTPXOBWtSSXVjkjpYLDLOc85Xa7rFikk8WP1P8AWoTpZIqfN/E4WRFikDzJKjIqHJLA4wcfGp6UWruWlnfuOZjq9OUUou7TTVjsELEqpIwSASD1BI6GvnNRJTaXM3R7rQyKAUAoCI5g4BHcrn3Jk3imXZ0YZwQw3Iyfd6VewWPqYWd4u8eK4P69pFUpKa7SAlur5F7K/sY7+NRq7SIKxP8A8Ugzqx+H0xmvU4fHYWtnTnuPk8vfoVZKospxv3GG25ltI5dNtwiZbjBIH7NHEwGOurqBVuUXu3nUVu80U4p9WGfcZJuEcR4iw/bmFtanObeF/tG8g7YIIz6/Ida51fa+FwytR68ufA3VGpU9vJEdzbwK3gm4dFCojXXIMLjJ7o3Y4yTsBk1V2fjK9WnXqVHfJa6a6fQq7QowhS3Ym+OFp5t9R/Sofzc+w4PQRNZrRUvLFgT/AH5H1jf/AL+ddDAV5VN9Pl8UX9nwUaqsWnieDxnhI16CP2s/732a9354PXy88V1sFxy5fE6eK4eJ0+ukUhQCgFAKAUAoBQCgPhFAcJ5ihi/t27VUUDsosjSMatK5IHzqzhUt5o0qN2PHMdkZbd0Qd7YqOneBBH5gVYxFPfhZGKM9yV/v7uRtnwe5LSM83ZCVgzJEN86Qpw7bjOAdhVCOz723i/LaUryccru+XzPnG+XIRbzMQXcRuQzszEEDOxY7dPDFWfysIRdinPEyqPP5+pfeUOHRLZ28iQLH2kaPsgGWKjJz57V8x2rTxUK8ulva7s3e1uHZ4Haw7puC3SbrklkUAoBQCgFAKAzQWzv7qk/p9atYfBV8Q7Uot+nnoRzqQh7TJa04J4yHPoP5mvS4P8NpWliHfsXzKNXHcII1eZuUI7trYljGLaQuAqjLAqV05PTfBzv06eI9DLCUnRdGKtHsOfNuftM+JyZAOrSH5j+QqjHYuHWrb8foRdDEyf8Ao201xuYyzRNqQlm2bBXOx8iatUdn0KV9xa5aklNdG7xN4cCt+2Sfs1MsYKo53KhuuM+dTwoQh7JLKrKWpJVMRigFAKAUAoBQCgFAKAhuI8rWk84uJYtUoTs9QZ17mdWCFbB38cVvGpKOhhxT1MZ5RtfwMP42/rUn5ipzNejRli5XtF/2QPxZj+ROKw69R8RuRNxOFQAECGPBGCNC9PpUbnJ6s2sjaCDGMDHl4Vo0mrMynY1ZuGRN93B9Nq5tfY+Dqu7hZ9mXpkWI4qrHiaknAl+65HxGa5dX8M0n7E2u9X+RPHHy4owNwJvBx9DVV/hipwqLyZIsfHijz/Yb/iX86j/5ar/3r3mfz0OTPQ4E3i4+hqRfhipxqLyZh4+PBGePgS/eYn4DFW6X4ZpL+pNvuVvmRyx8uCNuHhkS9FyfXf8AWunQ2Pg6LuoXfbn65FeWJqy4m2BXSSSVkQH2sgUAoBQCgFAKAUAoBQCgFAKAUAoBQCgFAKAUAoBQCgFAKAUAoBQCgFAKAUAoBQCgFAKAUAoBQCgFAKAUAoBQCgFAKAUAoBQCgFAKAUAoBQCgFAKAUAoBQCgFAKAUAoBQCgFAKAUAoBQCgFAKAUAoBQCgFAKAUAoBQCgFAKAUAoBQCgFAKAUAoBQCgFAKAUAoBQCgFAKAUAoBQCgFAKAUAoBQCgFAKA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6" name="Picture 8" descr="http://www.clipartguide.com/_named_clipart_images/0511-1008-0523-1046_Peer_Pressure-Girl_Being_Chased_by_Cigarettes_clipart_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3333750" cy="1819276"/>
          </a:xfrm>
          <a:prstGeom prst="rect">
            <a:avLst/>
          </a:prstGeom>
          <a:noFill/>
        </p:spPr>
      </p:pic>
      <p:pic>
        <p:nvPicPr>
          <p:cNvPr id="27658" name="Picture 10" descr="https://encrypted-tbn2.gstatic.com/images?q=tbn:ANd9GcR1tp7n-N2z-JX8NhURlu1XqitFCN8QBXvDncOdHc0Gj4TV7Av4X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267200"/>
            <a:ext cx="2343150" cy="1952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</a:t>
            </a:r>
            <a:r>
              <a:rPr lang="en-US" b="1" dirty="0" smtClean="0"/>
              <a:t>Values</a:t>
            </a:r>
            <a:r>
              <a:rPr lang="en-US" dirty="0" smtClean="0"/>
              <a:t>: statements concerning the individuals perception of what is good or bad, right or wrong, important, desirable or undesirable. </a:t>
            </a:r>
          </a:p>
          <a:p>
            <a:pPr lvl="1"/>
            <a:r>
              <a:rPr lang="en-US" b="1" dirty="0" smtClean="0"/>
              <a:t>Values</a:t>
            </a:r>
            <a:r>
              <a:rPr lang="en-US" dirty="0" smtClean="0"/>
              <a:t> are the main determinants of human behavior.  They influence how an individual judges their own and others behavior.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	Attitudes: the positive, negative or neutral feelings an individual holds about relationships and life experiences( </a:t>
            </a:r>
            <a:r>
              <a:rPr lang="en-US" dirty="0" err="1" smtClean="0"/>
              <a:t>eg.Money,work,friendship</a:t>
            </a:r>
            <a:r>
              <a:rPr lang="en-US" dirty="0" smtClean="0"/>
              <a:t>, school, etc) Attitudes influence how a person responds within a given context.</a:t>
            </a:r>
            <a:endParaRPr lang="en-US" dirty="0"/>
          </a:p>
        </p:txBody>
      </p:sp>
      <p:sp>
        <p:nvSpPr>
          <p:cNvPr id="1026" name="AutoShape 2" descr="data:image/jpeg;base64,/9j/4AAQSkZJRgABAQAAAQABAAD/2wCEAAkGBxQSEhUUERQWFBQWGBcWGRgYFxQXGBkaHhgXFx0aHBweHygiGB0lGxkYITEkJykrLi4uFx8zODMsNygtLisBCgoKDg0OGxAQGywlIB0rLC0sMjcuLSwrNysyLiwsLiwrLiwsLCwtLCwsLCwwNCwsLyssLCwvLCwsLCwsLCwsLP/AABEIAMUA8AMBIgACEQEDEQH/xAAcAAACAgMBAQAAAAAAAAAAAAAABwQGAQMFAgj/xABFEAACAQMCBAQDBQQHCAEFAQABAgMABBEFEgYHITETQVFhInGBFDJCkaEII3KxFVJigsHR8BckM0NTkqKywjRjc5PhFv/EABkBAQADAQEAAAAAAAAAAAAAAAACAwQBBf/EADERAAIBAgQDBwMDBQAAAAAAAAABAgMREiExQQRRYRMicYGhsfAykdEUweEjQmKCkv/aAAwDAQACEQMRAD8AeNFFFAFFFFAFFFFAFFFFAFFFFAFFFFAFFFFAFFFFAFFYooDNFYozS4M0V5zWaAzRWKKAzRRRQBRRRQBRRRQBRRRQBRRWuWUKMswUepIAoDZRWAazQBRRRQBRRRQBRRRQBRRWKAKxmsMa1+JUHJLU6k2ey9eWeo8smDivE0vQH6VnlXtfoWqBLMnSsRydahrLlD7EVi2l+8fQVBcTmuqO9m7MmCStm6udbyZIFbTcda7HiE1cOm72JoNeqjh8fOtiNWlTuVNGys1jNFWETNFFFAFFFFAFFFFAFI/9peUgWKgnaftBK+RI8HBx7ZNPCkB+0dPvuraNckxwu7Y8gzDqfoooBsctGJ0qyJOT4KVZ6qHKWbdpNp7R7fyJFWe/vY4Y2llYJGg3Mx6AD1NASKKi6bqEdxGssDiSNxlWU5BrQmuW5uDbCVDcKu8x5+IL6/qPzoDo0VA17Uxa28s5RnESF9q/ebHkKrfCnH0dxYfbrpRaRhynxNuU9QAVOATnOO3cUBc6K1206yKroQysAysOoIIyCK9mgCvLGstWh5MVXOaWpKKuYMuKXHMvmWunSLDCgmmI3NkkKg8s46kn0q9ajdKkbyk/Cil2HsASaQemWqXGm6nqN2oeWckRk9dhB/D9SF+Sis2JN9/TbxZY1y1G5wbxN/SVitxt2OpKOoOQCPMe3auzHJujYeY+KqDyRQxaehYYEjyH+7kDP6VfoI9kpU9j0+h7V53EVF21lpfC/wBjRBdzPxR5gb93J9KIG/dufkKzax4Eq+38jWCuIfm3+FZFOSSlyjL3aLHZt+KPVq+1Wb5KPrWbPqST91eprxcrhUTz+8fme1YujsAjHfu3ufSpqpg10ivVj6tN/YkpOWPuamh8dPPzrmq3hD+2f/Ef51stct18vM1so1mnhf1P0KpwTz2OnG1bc1ESUdh+db0avUhNMyyi0bKzWKzVxAKKKKADVcu+OtPikMcl5Arg4I3jofQnsK5fOLWJLXS5nhO12Kx5HcBjg498UvtF5ZWt/o0UloVF4RuZyzEF8ndGw7L+XSgHqkgIBBBBGQQehHrmkFcP/St3rVyvWOG1aKM+XcgH67HNdzijiRtG0mKwaVZL5oynwnd4aE4LH06HAz3x7VyOCOAtWWz/AN3uI7eO6UM6MuWwVwM9Onwn9aAtXJDW410jM0iRrBJIrM7BQAcOMk+zVo/aA1rGnRRxMGWeUAlTkFVG7uPfbSv4D4NF5ey2F1M8PhliVX8TIdrYz0Bx54NS+bXASaV4BhmkkjlMmEfGU27T3GAc7vQdqAe/Admtpp1rGSARErn1JI3t0+tK7kiTeape30nVgCR36eIxwPoqYrnnlDfSRJObxGAiDqS0pIUruwOvTpVZ5b8JXWo+OLW58DwxGWG5137t+Pu98bT39aA+n9V1WC3jMlxIkcecFnIAyfL3PtSb/aGvsiytIduxy8mFxgnKomMdPN6pvEvDFxaXNtp9zdGVZ5I2ZVZiFy/hg/F54LVr5kcF/wBG3cEEc7SLIAyF+hT49vl79emKA+m9Js1ghihXtGioPoAKlk1878R8v7/T4Wu5tQyIsMPjlLM2RtUZPmatXI/Vb+8kubi6md4PugHG0yE7jt9Aq4/7hRgaE2pxLIITLGJWGVjLrvI9lzk1mV1Pc4Pr5UitdcTcVxhG+7LGCR6qm5h/hTP444rt9OiEkzbmbOyNfvufPoewHTJ96yV8Wkc7lsLbkLmhI8Wm3R9Y9uR/aIHelJrV6F0fT7KAEy3DNIyjzG/CDHqzH/xqXxpxtqctqyXFn9ntbgAKWSXPfcMMTjP0o5QaKZ5WvrlsRWafu89iQCen8A6/NhVcYdlDE+d7ddkiUpYmNFLy20uxhhupVi8JAi5+85A+IADqeual8O8V2uoKTbSbpIsblIKtt8jg9xmk/pnFNpdTXd9q2JXUKltbkZGDu6Y7dMKM+5NdrkDoMvjTXjKUh2eGuQfj3EE7c9woA6+9Uy4RYZObd7a/OQ7V7DT17iO0siWup0j3rkLnLn5KOtLDWOdyABbW1LYJ+KVsA+nwr1/UVaeIeUUF7dvczXE2HPVBs6YHQKxBwPpVi0TgaxtQPBto9wAG5xvcn1JNdjSpKPeV2/tnn7kXOTEu3MvWbhsxRDJ7eFbu35ZzW1xxK+G23C56jPhIfyPWvoEIABgYUdAB5mtMigHc/wATeQ8hUKldRzUI88/f8EopvcQrRcSoN7Ccj3MLZ+gOakLzG1qAgXFpuUdCDBImf7y9M06pYS3xSttHl6/QVrN0F6RjHuepqv8AWRTbnBJP/p+RaqTf0vP0F7oHOe1dtt1HJbHzP/EXPp0AI/KmjpWqw3CCS3kSVD+JSD+eO31qq6vwfa32fHgDMf8AmKArj3DAVQtV5Y32mFrjSbmRsDJj6eKR59B8MnyxW3hpwnHuJopqKSeY91NeqXHLDmWuoDwLnEV4vTH3Vkx3Kg9mHmtMatqKTNFFFdBxeMOHkv7SW2c43jo3faw6qfoa+fF4G1yxdktkmAJ+9A42N79+n1Ar6drGKARnAfKCd5hc6t1wQ3hFt7u3/wBxuvTt0yc081GKzWM0Ag+blpJpeqw6lbjpIdx77d6gBlP8SH9D6VP52XUd/pdpe25DRrIc9eq71wQfQhgAaanFvDsWoWslvN2YZVh3Rh2YfKvnT7Lf6S81nPbtPbS9Hjw5jlHk8bKPgb3HUdMigHPyf11b3TEjJy8I8CQefb4T8iv8jSp5QamdO1d7af4RIWt2z0w6t8J+pGP71ODlhwnBY22+BZka4CO4nK+IuAcKcKAMbj5edGscs7K5vUvX8RZFZXZVYBHZcbSwxnyHYjOKAWfNtGXiC0bacZtiOnfEvUD1qV+0pp7b7ScD4SskRPoQQ6j6gt/2mnfLZo7KzIrMv3WKglfkfKufxRw5DqFu1vcAlDggqcMrDsynrg0AneZvEBvtBs5kJIMqrNj8LqjDDenxdfqKgcCcxza6ellaW7yXrO4j6AoS5JDY7nGe3t6U4NA4FtLWzazCmWFyWfxMEuxwMnAGOgHb0rPD/A1jYuXtYAjkY3Es7AegLE4+lcZ1CF1nR7nQr+1uZyJmb98x8i5JEi58z8Xf3rXxJxVDc6vHcyhntUMeFIIOwDPbzO7J98V9F6zpEVyoSeJJVB3AOu4A+oqv67wJaXZUzWwJUbQVLR9B2HwkdBWOpWindxfLItjDqLPiHiS41+RLGyVhAGDyOw9OzN/UUdcDuTUTl9qf2KW50vUCYUm3IGPQRyEFc/wsCPboKcuicOrZp4drEsK9ztIyT6knqfrXG445ex6ntaV/CmToJF2klf6rDz9j5VmhxEX/AE3BqPVXz5kpQtndCZ0Nk0i7ePVLFZ1yMFhkjHZ4yfhdTkfp2r6C4L4ntdQjY2ZO2IhSChTbkZA9COh7VI/oGBrdLedY50RFQeIAzHAxkn1qboWjQWkfhW0axJknC56k+Z9a0xqRq2vqVNWOiq1krWaK1YFaxC5oYfT/AF5CtBUj7oA9271Kk/15VHePP4c/WvNrwzyLYshTRpnLMWPtWg3Kr91B8z1qZJkf8ofqaivdsPwKP7teXJ4Xll/q7/dmuGfXzMLdM3cn6dP5VMt8+/61ES+b2HyAqZDOx8618NKLecmzlRNLRCZ53cKm1kj1K0zGS48Xb02yfhkHpnqD749abHAvEIv7KG46bmGHA7Bx0Ye3XrW/iTSFvbWa3k7SIR7g91P0OKU/7OmqMkl1ZydCMSgHuGB2OPb8P5V7cHdGF6jyoooqZwK8u4AJJAA6knsB616pMc8uLJS8em2hJeXHi7fvHcQEjHpnufpQE3iXnD+9NvpNubyTtvw7Jnt8Kr1ce/QVB/2ha3ajxb7TR4A+8UR0Kj1zubH1FX7gbg+HTLYJGoaUjMj/AInbHbPkM9AKV/BnOL47kasWZHwUVYwQvcNHt9D07+9AObh7XYb23S4t23RuPqCO4PoQaVvNDje6lvF0zSyfE7SMmN5Y/gDfgAHUn9a98hbox2N9KQVgSVnQHOAAhZgPptqu8m7qNHv9VvWA8MAbj5vIWdgvv0UAf2qAOVmq31prH2K6eRt+5JEdy4DBS4YEk/n719C0muUOkS3l7caxcrs8QkQj1z0JHsqgKD5nNOQUBmiiigMGvLGvRrDVxhEWZz61Al3ntuP510pG9qgXErHz/LpXl8VHm2aqXgaPsh/EwX5nrXtPDB/Ex/IVr+y+bnaPfua9xTAHES9fU9T/APyvLwqLu1bxzf2Lnnv+yJsZwM4CfzqSjf686hIcHH3n/QVuVvfOOrH39K30qlvnz0M0okxTQWqPv/lmss/f2x+Vbv1ORVhPTtUeXH4h09Vr2W64HcfqK0Fj1KfVaw1qmL58/JZFGtlJ+5J9CcGtEk8q98/UZr0wR+x2N6Hsa0mSSM4Ofr1FYHLe7S5p3XmtjVFbZeZsjvCe6qfpU2GQH8I+lRopVb7y4PqOlTIoh5HPzrfwyk90/crqYVtYkpiknoo+y8WTIMKswfA8juQP/ME07EGKS/HEfhcT2Mg6eJ4Q/VkP869iOhkY7aKKKkcCvm7hKX7ZxMZJOuJ5mHyQMq/kAPyr6Rr5TtL46VrjSSg4iuH3gdcoxPX3+FgaA+q6oevcpNOupWmZHjdjlvCfarH1wQQD8qvFvMrqGQhlYAgjqCD1BH0rbQCn5m8JPbWBayuWtra2hZTAM4kyepLZyWbOMnNVblNy3jvrZbi6lcweIxECkhWZfh3Mf06daYXPG52aRN6u0afm4z+gqpaHxh/R2jWcFqnjX1wGMcajdjLH42A/QefyBoBz28KooRFCqoAAAwAB5AVtpQ8meP7m8nmtr5w7hTIh2qjDBw6EADtkeXTBqy8w+YKaeUghTx7yXGyIZOM9AWx16nsPOgLzWq5uFjUvIwRR1LMQAB7k9qUPA3NW4N4bPVlWJ2YIpCFNrnsjDJ75GDXQ/aIvimnRoCR4s6g/JVZvr1AoBnwzK6hkYMpGQVIII9QR3r0aW0fFVvo2k2avmSV4U8OIH4nJAJPsuT3/ACqHyw5ozajdvbXMUcfwl49m4Ebe6tknPf27UA0HSo0rYHwj61ReYnHskMy2Gmp417J36ZEee3foWx169AKXthq+rQ6xbW19cPu8RAyllKMjdT2ABBHSs9Sm2ssiyMuY7jAznr9SewrW14gPhxMNx79RuP07iqbzK4nlE0GmWLBJ7ggM/wD00P8A8iAx+Q96UvEelC01KOLT7h55gY/jzlhKT2yO/qf1rz1wV9HZvff+C91uh9JhvDGB1c9/b2+db8YIj+rUoeJ9amvtS/o2C4+zKoJkkGd0j7Qdq+fn0x713+W2gX1k9wbq4E0JUCP42Yl89+vVenlmqI0lGN5NLK6X+O/mw3d5fGMAy5Dn6Ctm74gP6y1BDYi+bfyr1PLjwz/Z/wAapVayxPkm/N/hnezzt4m3flen3k/lXiR8jenQj7w/x+VeZZNkufI/yNanYxP06j9CDUJS2ezs+nJk4w5fOaPTKJeq9H8x5H5V4gnYdGG4eh/10ongwQyfdPb2PpUqPEn3ujevr86nTpycuUvRkm0o9PYzFAp6p+Rri8e8RHTrKS4Vd0mQiA9tzdAT7DvXfiix3r1qOnR3MTQzoJI3GGU+f+Rr1uHprVoy1JMX/Jrjq41P7Ql0ELReGysq7ejbgQR/d7+9cPnBN4WtaXKcAApn5CYZ/Q00OGOFrbT42S0j8MMcscszMfLJJJ6Utf2i9Fdore7jz+5LRvjyDYZW9sMCPqK3FA5aK4/CWsreWkNwpB3oCceTYww+hzXYroClJzo5dPeYu7Rd06LiRB3kUdiP7Q69PMU26KA+auXvNSbTR9nukaWBTgDtJF6gZ7j2NMtedumYzmYH08M/51ZuI+BbC+O65t0Z/wCuuUf6spBP1zVfTkxpQOTFI3sZXx+mD+tALjmtzMi1K2EFtFIEEiu0j4AOA2FwPPz+ld39nnhjpJfyjJ/4UOfID77D64UfI1eeIuWtndWqWqJ9mjRxIvhAA5wVOc53dD3PWrNoWkx2kEcEIxHGoUZ6n5k+ZJoBM8ccH3unagdS0tC6MWkZVG7YT1cMvQlG79O3XtXH5V67BJqNzf6nMgkVDIpY46k9dg89q4AHfrX0Wy56HsaTmq8h4nnLw3JihY58PZuK+ynPb6UAqrzifxNUOomPcouFl2HthSNoJ7Btqj6imDzt4hhv9Psp7dso0smR5qwQZVvQjNM2x5e2EVm1n4IaJ+rlurs39fd3DDyx2riXvJ6za0S1jeWNVl8YvkMzErsOcjA6Adh5UBUOR/Dz3chv73MqwhYbff1GR0JA9FGAPcn0rncThtM4lSZUOyWRHCqPvK4CMB6ndk4+VPnRdKitYUggXbHGNqjv9SfMnvW+a0jdlZ0VmQ5UlQSp9QT2oD5r5Z8ZQWl9dXeo7mlkVtrKpY7y2WHtnoBXM1ziiS71SHUGjMaeNH4fQ4KxuvTPZiM9cetOriDljpAaS7uEMaDMkgEjJH6k4HUZ9iO9KTmNxAb6CJrWz8DT7ZzHFJt25ZgOg8gMJnAz26mgJPN+zaLWi85kjhk2MsifeCABSV9SDnp71e+AOH9KgHj2twk8mCTLI6hkHc/AceH756174a0y+1INFrtvHLbmNZIZV2K2WwRtZDkfD36eVR35F2o8QpPKNyEIDj4GPmcY3D2qmrBTjZuxOMrO5yeavBiSBtSsJRlVDyFWGHxgb0YHoceXn5V2uVfGEl/avFN1lgK7nxjerbtpP9obSD9KqqcnNTA8FbqLwCckb5QD77NuP1plcGcFxabCY4yXdyGkkIwWIGAAPJRnp8zWPioXouOr26IupPvpncnGI0H8RouRlI/kRUm6i+6PRRWJIv3a+xNefPh23JdF6WL4z08TROu5EPplT/hXpU3p/aT+Vb4Ysqy/IivVum05qyNC7Tf9ysyLlZZbM1WgxkH7p/1mt4t8Vt8DB6VvRfKttHh7Kz2KpVN0YUetbAtZUVkVuirIzthUbUbCOeJ4pl3RyKVZT5g1KoqZwRF7oGqcPyNLp5NzZE5ZCN2B/aUdQf7S/WmDy95iwaplFUxTou5kPUEZxlW8xn610uKuNbPT0JuJV3YOI1+J29sDsPc4FUbk3oc0l1danNF4CTlhFHjGQzbi2PQYA9zmgG7Xl5ABkkADzPQV6pOftFa1JHDbWsbECYuzgdNyrtVVPsSx/KgGXc8VWUf37u3X5yxj/GuJec09Kj73iN/Asr/+qkVTNJ5CweGhuLiUyEAsECBQfQZyelT25EWOOk04+qf5UAyNF1WK6hSeBt0bjKnBXPl2PUVPrn6FpEdpBHbwghI1CjPU/M+5NdCgCiiigCiiigCiiigFJ+0XqDpZQxKcLLKd+PMKuQvyyc/3arPNnV7ZdNsLG0KuSElITB2gJgA4/EzMT9D7U1+YvCC6pa+CW2OrCSN+4DAEdR5ggkVRuA+TH2W4We9kSXwyGREB27h1DMTjsfKgO3xrx4uj2tvCFEt0YkAQ/dUBQpZ8eWegHniqvy/5r3c98ltfKmJTtXahRkbGRkZ6g+9c7guIaxrs91OA8MBLqD1XCtti+nTdUvh+EarxE93AP92tiDvHQMVBVT77jk/IVxoDx2YrUYq3u4AySAPUkAUCoSppklIjyx9aPD6fWpBWs7aj2Svc7jI8UeDWJsIrMeygk/IDNScVzeJ5Nlnct6Qyn/wNdjTSQchWcoOOr7UL6ZLhlaHY0gUIg8M7gFAIAJHzzTkApKfs12HwXk582jiH0DO3/sv5U7cVZYjcga7q8dpBJcTEiOMbjgZPyArncJcY2moputpMsPvRt8Mi/NfT3HStvGukfa7G4gH3njYL/EBkfrXzxwDwj9ujk+y3DW2oQHOxiVDr7EfEpBGD38q6cPqLNcLjqd00+6aMlXWFyCOhBx3BpWwcwtY04eHqNk0+048XBBI/iQFW+fSubxLzqkuoJLeC12mVWQksWIBGDhQO9AdfkvwPaXNut9cqZ5i7jDncilWwDj8R7d806lGKofJXRZrTTVWdSjO7SBT3CnGMjyPTOPer7QGGOBk9qQfOG5WfWbGNWVkHgjoQR8UvXr8qe19bCWN42ztdWQ4ODggg4PketfL3GXB0Nrq0VlE7iOQwDe2Cy+I23P0oD6R1Pie0twTPcwxj3dc/kOpro2d2ksayRMHRwGVgcgg9iKUlvyEtgcyXUzD2CD/A00LOGCygjiDLHFGoRdzAdB7nuaA6NFKLnTxld2n2R7GYLE/iFmUI4ZlKYUkg9MN286Z2hX3j28M3nJGjn0yVBP60BPopM2HOc+NetMi/Z4QRCq53u+/aoJzj4gCfbFV7jTivXbTwLieZYFn3NHCgjOwDadrqVyejDuT9KA+hQ3l516r5+0TjsR6091eyNHE9sMr8RAJRGCqvuc4+dZ1vm1qccsdwIfBs5TmNHjB8RARk7++4j06UB9AUVSOWvFdxqYnnkiSK2D7IOpLnGdxbyPl9c1R9d5j6hDrclvEBPEjbFt1VAW/dhs7sbtw+fl2oC0c5OOpdNihW22ieYscsNwVFxnp6ksB+dSOPdb1O3tYpLW2jkzEzXLE/8M7ATtG4Hp8XXr2pMcd8aG9vreae3eEQbA0Tdzh95xkDGe3WrZxVzrjurWe3itpEMqMgYuvTPTOBQFa5YaBqN1FcR2TLDbzFI55z94BQTsXrnqHycDzHUV9CcIcMQadbrBbjp3Zj95282P8Al5UuuU2rwadoZubhtqmWQ4H3mbIQKo8ydtd7l5zPj1OaSHwjC6rvQFg25R0PyIyKA63MbhFtTtlhSdoCrh8gEq3QjDAEZHXPzqwaTZCCGOIEsI0VNx6k4AGTVQvuL5TrUOnwbfDEbPOSMt2JABz8OOn51WeUXEl3f6jevJOzQKPhjPVBlyE2j8Pwg9u9AOGiqDxDzb0+0n8FmeVgcOYwGVOvXJz1I9BmrubldnibgExu3ZwNuM5z6YoDfXG4y/8AoLr/APBL/wChpZcR88NjP9htjNEh2mZ9yoT5YwO3zwTVo4U4hk1XSJ5JkVHZZ48LnacKcEZ+dAQ+QFsF0oN/1JZG/IhP/jTKpe8iHB0eEDyeYH/9jH+RphUAGlNzF5eTCb+kNIJjuV+J0QgFz/WXPTPqp6GmzRQCf4a5zx48HVYmglXozBCVJ90+8v5GmlZJBIqyxLGyuAwdVXqD55xVS5s6Tp72ckt8qqyqQkigCXfj4VU/iyfI9K4/7PYm/o9/FJ8PxT4Wf6u0bse27/GgGnRRRQBXzjzwcw61FL6JA4/usT/hX0dSm5x8u7nUJYp7TYzIhRkZtpOCSCpPTzNANZHDAEdjgj5Uh+IeH7rWNckguDLFbR5KnadojAGNv4dzE9/8q5Nm3ElgAirc7F6BSEmXHoM56fI1PHEPE1x+7SORCem4Qxxn/uYdKApXFejS2k1zYpIZoYGEv8PQfFj8Jw2Dj2pg8Lc1YYNGaJyftcKmKNMH4gc7XB9B5/L3FW3l/wAsxbQzm/InnulKS5JYBT3UMerEnqW9hXD0zkWkd2JJJxJaq24RlcO3mFY9iPX1oBVcTcPPYxWW8YeeMzsCOgJbCqfkuM/xGmfpvLe81SdbrWLhJI8DakL53L3wCuFRflk0xeNuC7fU4RHOCrJkxyLjchPfHqDgZHsKWmhct9ZsrlFt7wLbbgWZXONo6nMLZGT1GBn50BXOOtDW44iFsowkjwqQOmFCDIH90Gm7zW07OkTpDGDsQbVAB2qCM7R5fD6VJbgGE6oNS3v4gH3Om3O3bnPft5VbGXpQHzTy85lXNnbmygtxO7MTDjOQW7ggfeGetb9D0K4tOIbMXjh55T47kEn4nVyQT6g+nSmnxfrmn6KPEjtovtUudiQxxq79e7MBkLk/XypS6s2rXmrQsVWC9Me+JQVXYmGIznODgnvQHU54uIdYtpWUFAkTkEAhgshLAjz6Vb+dFhaxaU8kMEKtI0QV1jQHBIPQgeYFVrjjg/VLzT4Li6TxLyFnVkULvMJ24J29GYMCcDyau3//AJe+1Dh+G2kUR3COpUSkqTGpIXJ6kHaf0oCncntDfU5VS6JksrIbliP3C7kkDH4uxJz5YHnW7imzk0HWlvI4v92kYsoUYXDDDxjyUgnIHbtTf5bcJf0ZZrCSrSsS8rL2LnyHqAMD6VY72yjmUpNGkiHurqrqfmD0NAIDl1rX2vXrq6GcPFcOoPfaAoXOPPaBVJ4P1+6txNbWX/EvPDi3D7wwW+76Z3EE+VPHh/lb9l1Ke7SZRFIsoSILgr4nl6BVycY9vSuZyp5VyWVwbm92F0yIlU7gCehcnyOOgHuaArXM7lvDp+mQyxAmZHVZpMk7twOenYAMBj51p4043eTRLCGNsGZXSYjviHau365B9wKfetaRFdwvBOu6Nxhh1H1B8iKX/E3Jy3mtIoLVzC0LOys2XDb9u4N/2rj0xQHE4vvrDT9CWzhZHlnjXAQhiWOGaRj5fWup+zzd7tNlQ/8ALmYde2GVW/LvVdg5fWGjL9o1idZz1EcKqcMcYPwk5cjPngCqny+41Wxt7uCSGWSGfALxkBowQyZ69MkEeflQH0Jwn9gjidNPaHwlclxG4YKx7569O36V3kkB6ggj260qeDOU0cdtcB7iR0u40C7V8NkX74JGSC3Ufr61ybvlHqNsS2nai3Q5CM8kR/MEqT8wKAd1YNIb/aBreltt1G38ZMfeYAZ9/ETIP1rpf7fodvWzk3Y/6i4z+XagIPNiKXUtattOVsRqqn5Fss7Y8yFUAU7NOsI4IkihULHGoVVHkBSN5RG41HV5dRmX4VVsnB2gt8Kop88AH/Rp+CgCiiigCjFFFAFGKKKAKxis0UAVjFZooArDGs1gigPmvg3ia3udYlvtSkVVVXeIP2BB+BQPUL2HrVv5SGTUdTvNUlUqg/dxg+Wfwj+FFGfdq5+pch5GuGMNxGtuzZAZX8RVJzgADBx5dRTh4b0KKxt0t4FwiDv5sfNj7k0B1MVnFFFAFFFFAYxWaKKAKxWaKARvBQTWdZurm7+OK1/4UbdUA3FVJHboFLH3PtW3ksUn1PVJEAaFiSOg2kGZyvTt1AzVV1zgbVbO7uEskmMU5YBojgPGzEhW69COxzTf5TcFnTLUiXH2iYhpCOuMZ2pnzxk/VjQFzmnVBlmVR6kgD9axHcI33WU5yehB6fSoXEekLd27wNgBwOpUNjBBzg/L9a5OhcHra3T3CyM24y4TACoJH8QhfQZoCzPGGGGAI9CMiuDNwNpztvaytyx6n90nX5jGDVhooDVbWyRqFjVUUdlUBQPkB0rbRRQBRRRQBRRRQBRRRQBRRRQBRRRQBRRRQBRRRQBRRRQBRRRQBRRRQBRRRQBRRRQBRRRQBRRRQBRRRQBRRRQH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3.gstatic.com/images?q=tbn:ANd9GcTfQZJcP96zxDopc1ryOsHHhq2PnTbxiFUPjJ3HSSPMv6Q-D6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267200"/>
            <a:ext cx="2181225" cy="2095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Beliefs</a:t>
            </a:r>
            <a:r>
              <a:rPr lang="en-US" dirty="0" smtClean="0"/>
              <a:t>: ones expectations about what is real. Some beliefs can be irrational and can interfere with the development of positive relationships and responses. </a:t>
            </a:r>
          </a:p>
          <a:p>
            <a:r>
              <a:rPr lang="en-US" dirty="0" smtClean="0"/>
              <a:t>Ex. One has a belief that everyone should love them</a:t>
            </a:r>
          </a:p>
          <a:p>
            <a:r>
              <a:rPr lang="en-US" dirty="0" smtClean="0"/>
              <a:t>One believes that no one should work for a living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b="1" dirty="0" smtClean="0"/>
              <a:t>Interests</a:t>
            </a:r>
            <a:r>
              <a:rPr lang="en-US" dirty="0" smtClean="0"/>
              <a:t>: activities / experiences that motivate people and provide enjoyment</a:t>
            </a:r>
          </a:p>
          <a:p>
            <a:r>
              <a:rPr lang="en-US" dirty="0" smtClean="0"/>
              <a:t>Painting</a:t>
            </a:r>
          </a:p>
          <a:p>
            <a:r>
              <a:rPr lang="en-US" dirty="0" smtClean="0"/>
              <a:t>Fishing</a:t>
            </a:r>
          </a:p>
          <a:p>
            <a:r>
              <a:rPr lang="en-US" dirty="0" smtClean="0"/>
              <a:t>Reading</a:t>
            </a:r>
          </a:p>
          <a:p>
            <a:endParaRPr lang="en-US" dirty="0"/>
          </a:p>
        </p:txBody>
      </p:sp>
      <p:sp>
        <p:nvSpPr>
          <p:cNvPr id="16386" name="AutoShape 2" descr="data:image/jpeg;base64,/9j/4AAQSkZJRgABAQAAAQABAAD/2wCEAAkGBwgHBgkIBwgKCgkLDRYPDQwMDRsUFRAWIB0iIiAdHx8kKDQsJCYxJx8fLT0tMTU3Ojo6Iys/RD84QzQ5OjcBCgoKDQwNGg8PGjclHyU3Nzc3Nzc3Nzc3Nzc3Nzc3Nzc3Nzc3Nzc3Nzc3Nzc3Nzc3Nzc3Nzc3Nzc3Nzc3Nzc3N//AABEIAHUAngMBIgACEQEDEQH/xAAcAAEAAgMBAQEAAAAAAAAAAAAABAYDBQcBAgj/xAA9EAACAQMDAgMFBgIIBwAAAAABAgMABBEFEiEGMRNBYRQiUXGBBzJCkaGxI4IVM1JicsHR4SQlU5KiwtL/xAAaAQEAAgMBAAAAAAAAAAAAAAAAAwUBAgQG/8QAKxEAAgIBAwMCBQUBAAAAAAAAAAECAxEEITEFE0ESUSKBkaGxFGFxwfAG/9oADAMBAAIRAxEAPwDt9KUrBgUpSgFKUoBSlKAUpSgFY55ooImlnkWONBlnc4Cj4k1o9Y6pt7Sc2enRnUNQ3bPAhPCN/ePPPoMkdzgc1Dj6YuNYkS66qnM7A7ks4m2xR/PB5/X4ZIoZPbjrD2qdrXp7T5tQmBx4hBSMH1P/ANbQfI1DXQerNYPia1ri2ULDm1sVK/XIOQe3BdhVytbaC0t0t7SGOCFBhI4lCqo9AKy0BqembBNL002KzTTGGWTdJM25mJYtkn5EVtqg2w8LVLuMABZlSb1LYKN+ipU6hgUpSgFKUoBSlM0ApVF646/TQL6Ow0+KC5uAA05d+IskhRx58EnnjHnmtNafbAuf+Y6FKmfui2uBIeDjkMF9CP8AatfXHOMkiqm16kjqdKqnSPXOn9T3UlpBb3FtcpGZNkwBDKCAcEHuCRwfjVrrZPJo008MUpWC+vLewtZbq7kEcMS7nY+X+p+AHehg+ru5hs7eS4upUhgiUvJJI21UA7kk9hVHvtZ1Tqm9bTdDSW2ssDxbklo3Kkdz5oMdlBDtn8A5qLcy6l1dqwgjzDDFhxA4BS1H4ZJR+KU91TsO/lk3vSdMttJs1tbRCEBJZmOWdj3Zj5k/Gscm3BG0LQbLRbcJaIPEIw0pHJ9B8B6D598mtrSlZNRSlKAiXI2X1pJ/a3xH6jd/6VLqPfZ9mdlXcye+BjOSDn/Ks6sGUMpyCMg/GgPaUpQClKUAqsfaHr03T/TslzZyxx3LyLHGWwSMnkqp7kD547ngVZ65F9tFrt1axuUmMks1v4S2+ceGFYnfntyWAPnwODg41m8RbJKoqU0mc2WSea8SGJHkeWRVOV2sWfsCwGByy1abToa+Okyz6xdQadeTSjw7W4df4igAclckEkeWa0lhBdxajpl/LbTENcxNbkwHbLsk97b/AGu4IHmRXRuozqD3F1faXJbLJa6jEJDJGTcYCx+GsORzktMMdiWIzgEVDCCfJ122OPBSdAuJ+jOqYLy7lM0Ce80tnIJEmt5FJypOMjhDzg5HHln9B29xFcJvhdXXjt3GQCMjyOCDj1ris/TzIGGsxt/SrSt7KJoz/wAYHbJGI5GCkMzclsZZcjGK6D9mWh2+hdMhIJpJ2uJnllmcjEjA7NygdlIQED17mpYLBzWtPD8ltJwOTiudarf3fVGrxQaeUMO4+xIx933eGunHmozhB55Hbdld511qywaethFMEa6RnnkU58O3X+sII8znaP8AFkdql9IaSbCxN1PF4d5dqrSJ/wBJAPci/lBOfUtWz32NFssmx0bS7fSbFbS33EAlnkc5eRiclmPxJ+g7DAFTqUrJoKUpQClKUB4eai6aSLfwm7wu0X0B93/xxUuosY8O/lGMLKofPxYcH9NtASqUpQClKUAqnfaboE2s6Is1nGZLuzfxI4kj3NLkY257juD59uxq414RWGk1hmYtp5RyPpueDTNMiv3ieHV/Z4bFobm3cPGFfbuCnBEZUhiRgcc85Fbq+23WsajHc2NvDNbRg2EzMIZZlOPFKzYJQZO048jnPPG76skuNVtbvRrK08dCEW8czeHhCQWRDg5cr8gMjmtHb3z3Fgtrqi3++CUol3BbGQsQCP4iBW2NjuGG08FSQRXO7q1P0Z3R0Rlnk1Wokz6Dqd1NZ20dpYWryW9vA5mRpc5y0pADtlQMAHGTkknAn9TdR+0SjTNUSztIIDA11EbkPDLHK+wZ+6cKFfIxgHYTlcipNha2mvRSW+bl9IgkIZZ96G6lzuYtnB2LkYXABOeMAVPmtYrQNb2nTcUttt4EKwKpz3G0kVKpBwzuUO1js9MvFIeKC4igtZm03+EkLMHkbw0/E44GCp94kMc5IPbUO5Q2CMjOD3Fcc0eJ5757OytksLS5v44402opjKqWd0RcgH3ouARgru75rsgrdEMxSlKyaClKUApSlAKi3g8OS3n8kk2n5Nx++2pVYbyEz2ksQOGdSFPwPkfzoDMKVitJvaLWGbBXxEVsHyyM1loBSlKAV4SACTwB517Wi6omMq2ujxkhtRZkkIOCsCjMh+owmR2Lg1rZNQi5PhGUskDpvUYb6TUXi3fxLpp4ywH8WFuEkXHdTtOD8BVT+1DUbOCSEWD3Q1pDgNZztHleD4chUgkEEH+7weM83HXbG4a0FxpEsFrqFrGwgklXMe3HKOP7JwOfLAPoeIe1Tyz+JMwN9ck7m3bxEpyScnvnlvqB2FVXSNEuoat3Zwlz8/HzI9Ze6a8Lllw0/rebSdOtYTpU8kUODcP4wkmlzkyHHGDuO7uexHHevq01B+tOpp4bGFLawktmdbkmYSyKCFBbY64B5wvlwfiKqkby+FHcvMSCRlNuBtJwOPjyKyWrSWN+r2rCOeE+NayFc7D2I+XPb+96V7HVdHi6pfp3iWNs+/j6lZV1WxNRsxj9v94OudD6TptgJoDYW0Or2srvMyqCcSMxDIe+wgbRnn3SD2q31RNH6kstU1np66tJlE95DNDPbBlLR+4JPe8/dMZH8xq9ivPaayc605rD8lw8eBSlKnNRSlKAUpSgFD2pSgI1oQhmhGMq5bGc8Mc/vn8qk1Ff3NQjIHEsZDH1Ugr+7VKoBSlKAVQvtC6kPTXUOgTmJ5YZo7mO4VSOE9xt3zBHoO/0vtcf+1iVpOpZoeG8PS0KDHYs0ufz2j8qlq0sdXLsy4af4Ir7uzBzRK6k650fXNDay0K9E8t17k67GUxxfj3Agd/u/wA1UC+gdoLx42w6sXXJyMbMEfln9KkWce1nl2gKUQK27OVC/H5k819W6hnuJCBh2weO+B+v+1X3S+kVaCjtR3cm3n8FDqtbK631eEl/R5e7DZ4H3WKAegLCvbrIuLR1xjxSG+RVv89tQYrorpYS5guEG0lCIWkBTurEqCO2M1IkS9vtOCxQSRSsARLIQoVhg5x3/SrDvxktucL7EHZlF78Zf3NjZXg0fULbVY4QzWsyzOqgbnUcOB252lsZ867Z01rln1Fo1vqlhvEM2cLJgMpBIIOPl+xrhVtazXAlgu7jIibY+xdrScA5J8gQfIDzq/8A2YX8NleajpTPFFERFPCpYDBIKMoH8in6mqnqtSmlfFY8Fl0630N0yefJ0qlRpdQs4JY4p7u3jkk4jR5VBb5AnmpOaoi4FKUoBSlKAUpSgImoDEccwH9VIrk/AZwx/wC0tUuviaJZonjb7rqVOPWsdk7PbRmT74XD/wCIcH9aAz0pSgKLrvU1xPNJb2LmKBSV8RT7z+ufIVSdatZp2S7gUyzKNsi9zInoT5juM/E/GrVrmhXGmzO8aM9qTlXA+76H4Vp8iuON9tNqsWzR5XU2Xd1936eCoRIsq7Y7hvDU8ow95T8DnkfIjNZRMuRDap48o4EUfP5n8PzNWO4srS6YNc2sMrDszxgn86zRxpEgSJFRB2VFAH6VeP8A6KShiNeJe+SFzi99yuWMMn9FGychbiFTA+38JHAP5YP1qTDPH7KsrMkaBeSTgLjv3rZDS9Lvtd0/+lIz4cpaLekrxneRlAWUg44YDnuQPOrrZdK6HYyK8GlwGRPuvMDK4+rkmpKetYrWY74LfS9P/V19xSxlnP8AT9G1W/ea9sraYQTIqQs0KkSbd2WGZFwDuAB88ccVM0zp/R3jMPVFmbvW7hcvbJKqm2jyQgHvgBiOe5OSccCugXc/iw+FZ39tDcMwRHfD4PmAuRk4Bx/tVV1LTLXpuGH2tk1SG8k8K4t7q3iaefIJLKwUMxB77iQB5jFcF2stuTU3tnOC5r0lOn+JLhcmleW2t0tPZrJRcvBNFcWaxhEmaG4WNfHjUbBvjMmcqfTO0V1TpQFenNOja4a4eO3SN5W7syjBJ+orm/T2k310ioA893Jg3E7HPvYA5bzwAB8eK6lpFiunWEVqrbtgOW+JPJrlrm5N+xyU6qd9jwvgXn3JlKUqU6xSlKAUpUbUrxNPsZruUZSJdx5x+ZPAHqeB3oCSa1CaxpVldXNrPqdlE6vv8OSdFK7u/c/2t1aZtag1G2llTXLOfaMrBZXaohJ4VTIDu5PGcj5VXobv2TUbj2u+NjLBEWktw0UW5nwwK7mbeck8sQMsPiakVbZzz1MYLg6LBqunXGPA1C0lzwNk6t+xqZVStvbbixmku7eK5Rog9ukwXe5IztYYCgdh+efXZWepWGl2UUFxLLEqjAeaJlUnvgHkD0GeAKxKGDNV6nzsbo8jB7Vqrzp3TLsl3tlRz+KM7T/pSlRuKfJJOuE1iSyaa76PhQFobyQDvh0Dftiq9f6cbPJM2/BA+7j/ADpSuW6uKWUil12mqhHMVg108Uc8ZimjWRG7qwyKyQ2BvImtZby9aAD+re7lZT6HLcj0NKVzxk08Fdp7bIy9MZNL+Te2fQGnXMa+IIAi9lW1UY+Vb2w6K0Wyk8XwGmlAxvlYk4+Hy9KUrvjCKR6OjT1qPBv4oY4ECQoqIBwqjAFfdKVIdeMHtKUoBSlKAUIyKUoDT9R2ks2nnwJkjVMmSN0JSUHjDBWU4+uD5g1qG1K5KkIIA+MKShIH0yP3pStk2uDSVcZPdGb2a91NbeM3/szcs720ZUt7p7ZJxg8jORxyDWxuOnrO8QR6i892qnIEkm0A/HCbR50pRtiFcFwj/9k="/>
          <p:cNvSpPr>
            <a:spLocks noChangeAspect="1" noChangeArrowheads="1"/>
          </p:cNvSpPr>
          <p:nvPr/>
        </p:nvSpPr>
        <p:spPr bwMode="auto">
          <a:xfrm>
            <a:off x="63500" y="-136525"/>
            <a:ext cx="15049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CEAAkGBwgHBgkIBwgKCgkLDRYPDQwMDRsUFRAWIB0iIiAdHx8kKDQsJCYxJx8fLT0tMTU3Ojo6Iys/RD84QzQ5OjcBCgoKDQwNGg8PGjclHyU3Nzc3Nzc3Nzc3Nzc3Nzc3Nzc3Nzc3Nzc3Nzc3Nzc3Nzc3Nzc3Nzc3Nzc3Nzc3Nzc3N//AABEIAHUAngMBIgACEQEDEQH/xAAcAAEAAgMBAQEAAAAAAAAAAAAABAYDBQcBAgj/xAA9EAACAQMDAgMFBgIIBwAAAAABAgMABBEFEiEGMRNBYRQiUXGBBzJCkaGxI4IVM1JicsHR4SQlU5KiwtL/xAAaAQEAAgMBAAAAAAAAAAAAAAAAAwUBAgQG/8QAKxEAAgIBAwMCBQUBAAAAAAAAAAECAxEEITEFE0ESUSKBkaGxFGFxwfAG/9oADAMBAAIRAxEAPwDt9KUrBgUpSgFKUoBSlKAUpSgFY55ooImlnkWONBlnc4Cj4k1o9Y6pt7Sc2enRnUNQ3bPAhPCN/ePPPoMkdzgc1Dj6YuNYkS66qnM7A7ks4m2xR/PB5/X4ZIoZPbjrD2qdrXp7T5tQmBx4hBSMH1P/ANbQfI1DXQerNYPia1ri2ULDm1sVK/XIOQe3BdhVytbaC0t0t7SGOCFBhI4lCqo9AKy0BqembBNL002KzTTGGWTdJM25mJYtkn5EVtqg2w8LVLuMABZlSb1LYKN+ipU6hgUpSgFKUoBSlM0ApVF646/TQL6Ow0+KC5uAA05d+IskhRx58EnnjHnmtNafbAuf+Y6FKmfui2uBIeDjkMF9CP8AatfXHOMkiqm16kjqdKqnSPXOn9T3UlpBb3FtcpGZNkwBDKCAcEHuCRwfjVrrZPJo008MUpWC+vLewtZbq7kEcMS7nY+X+p+AHehg+ru5hs7eS4upUhgiUvJJI21UA7kk9hVHvtZ1Tqm9bTdDSW2ssDxbklo3Kkdz5oMdlBDtn8A5qLcy6l1dqwgjzDDFhxA4BS1H4ZJR+KU91TsO/lk3vSdMttJs1tbRCEBJZmOWdj3Zj5k/Gscm3BG0LQbLRbcJaIPEIw0pHJ9B8B6D598mtrSlZNRSlKAiXI2X1pJ/a3xH6jd/6VLqPfZ9mdlXcye+BjOSDn/Ks6sGUMpyCMg/GgPaUpQClKUAqsfaHr03T/TslzZyxx3LyLHGWwSMnkqp7kD547ngVZ65F9tFrt1axuUmMks1v4S2+ceGFYnfntyWAPnwODg41m8RbJKoqU0mc2WSea8SGJHkeWRVOV2sWfsCwGByy1abToa+Okyz6xdQadeTSjw7W4df4igAclckEkeWa0lhBdxajpl/LbTENcxNbkwHbLsk97b/AGu4IHmRXRuozqD3F1faXJbLJa6jEJDJGTcYCx+GsORzktMMdiWIzgEVDCCfJ122OPBSdAuJ+jOqYLy7lM0Ce80tnIJEmt5FJypOMjhDzg5HHln9B29xFcJvhdXXjt3GQCMjyOCDj1ris/TzIGGsxt/SrSt7KJoz/wAYHbJGI5GCkMzclsZZcjGK6D9mWh2+hdMhIJpJ2uJnllmcjEjA7NygdlIQED17mpYLBzWtPD8ltJwOTiudarf3fVGrxQaeUMO4+xIx933eGunHmozhB55Hbdld511qywaethFMEa6RnnkU58O3X+sII8znaP8AFkdql9IaSbCxN1PF4d5dqrSJ/wBJAPci/lBOfUtWz32NFssmx0bS7fSbFbS33EAlnkc5eRiclmPxJ+g7DAFTqUrJoKUpQClKUB4eai6aSLfwm7wu0X0B93/xxUuosY8O/lGMLKofPxYcH9NtASqUpQClKUAqnfaboE2s6Is1nGZLuzfxI4kj3NLkY257juD59uxq414RWGk1hmYtp5RyPpueDTNMiv3ieHV/Z4bFobm3cPGFfbuCnBEZUhiRgcc85Fbq+23WsajHc2NvDNbRg2EzMIZZlOPFKzYJQZO048jnPPG76skuNVtbvRrK08dCEW8czeHhCQWRDg5cr8gMjmtHb3z3Fgtrqi3++CUol3BbGQsQCP4iBW2NjuGG08FSQRXO7q1P0Z3R0Rlnk1Wokz6Dqd1NZ20dpYWryW9vA5mRpc5y0pADtlQMAHGTkknAn9TdR+0SjTNUSztIIDA11EbkPDLHK+wZ+6cKFfIxgHYTlcipNha2mvRSW+bl9IgkIZZ96G6lzuYtnB2LkYXABOeMAVPmtYrQNb2nTcUttt4EKwKpz3G0kVKpBwzuUO1js9MvFIeKC4igtZm03+EkLMHkbw0/E44GCp94kMc5IPbUO5Q2CMjOD3Fcc0eJ5757OytksLS5v44402opjKqWd0RcgH3ouARgru75rsgrdEMxSlKyaClKUApSlAKi3g8OS3n8kk2n5Nx++2pVYbyEz2ksQOGdSFPwPkfzoDMKVitJvaLWGbBXxEVsHyyM1loBSlKAV4SACTwB517Wi6omMq2ujxkhtRZkkIOCsCjMh+owmR2Lg1rZNQi5PhGUskDpvUYb6TUXi3fxLpp4ywH8WFuEkXHdTtOD8BVT+1DUbOCSEWD3Q1pDgNZztHleD4chUgkEEH+7weM83HXbG4a0FxpEsFrqFrGwgklXMe3HKOP7JwOfLAPoeIe1Tyz+JMwN9ck7m3bxEpyScnvnlvqB2FVXSNEuoat3Zwlz8/HzI9Ze6a8Lllw0/rebSdOtYTpU8kUODcP4wkmlzkyHHGDuO7uexHHevq01B+tOpp4bGFLawktmdbkmYSyKCFBbY64B5wvlwfiKqkby+FHcvMSCRlNuBtJwOPjyKyWrSWN+r2rCOeE+NayFc7D2I+XPb+96V7HVdHi6pfp3iWNs+/j6lZV1WxNRsxj9v94OudD6TptgJoDYW0Or2srvMyqCcSMxDIe+wgbRnn3SD2q31RNH6kstU1np66tJlE95DNDPbBlLR+4JPe8/dMZH8xq9ivPaayc605rD8lw8eBSlKnNRSlKAUpSgFD2pSgI1oQhmhGMq5bGc8Mc/vn8qk1Ff3NQjIHEsZDH1Ugr+7VKoBSlKAVQvtC6kPTXUOgTmJ5YZo7mO4VSOE9xt3zBHoO/0vtcf+1iVpOpZoeG8PS0KDHYs0ufz2j8qlq0sdXLsy4af4Ir7uzBzRK6k650fXNDay0K9E8t17k67GUxxfj3Agd/u/wA1UC+gdoLx42w6sXXJyMbMEfln9KkWce1nl2gKUQK27OVC/H5k819W6hnuJCBh2weO+B+v+1X3S+kVaCjtR3cm3n8FDqtbK631eEl/R5e7DZ4H3WKAegLCvbrIuLR1xjxSG+RVv89tQYrorpYS5guEG0lCIWkBTurEqCO2M1IkS9vtOCxQSRSsARLIQoVhg5x3/SrDvxktucL7EHZlF78Zf3NjZXg0fULbVY4QzWsyzOqgbnUcOB252lsZ867Z01rln1Fo1vqlhvEM2cLJgMpBIIOPl+xrhVtazXAlgu7jIibY+xdrScA5J8gQfIDzq/8A2YX8NleajpTPFFERFPCpYDBIKMoH8in6mqnqtSmlfFY8Fl0630N0yefJ0qlRpdQs4JY4p7u3jkk4jR5VBb5AnmpOaoi4FKUoBSlKAUpSgImoDEccwH9VIrk/AZwx/wC0tUuviaJZonjb7rqVOPWsdk7PbRmT74XD/wCIcH9aAz0pSgKLrvU1xPNJb2LmKBSV8RT7z+ufIVSdatZp2S7gUyzKNsi9zInoT5juM/E/GrVrmhXGmzO8aM9qTlXA+76H4Vp8iuON9tNqsWzR5XU2Xd1936eCoRIsq7Y7hvDU8ow95T8DnkfIjNZRMuRDap48o4EUfP5n8PzNWO4srS6YNc2sMrDszxgn86zRxpEgSJFRB2VFAH6VeP8A6KShiNeJe+SFzi99yuWMMn9FGychbiFTA+38JHAP5YP1qTDPH7KsrMkaBeSTgLjv3rZDS9Lvtd0/+lIz4cpaLekrxneRlAWUg44YDnuQPOrrZdK6HYyK8GlwGRPuvMDK4+rkmpKetYrWY74LfS9P/V19xSxlnP8AT9G1W/ea9sraYQTIqQs0KkSbd2WGZFwDuAB88ccVM0zp/R3jMPVFmbvW7hcvbJKqm2jyQgHvgBiOe5OSccCugXc/iw+FZ39tDcMwRHfD4PmAuRk4Bx/tVV1LTLXpuGH2tk1SG8k8K4t7q3iaefIJLKwUMxB77iQB5jFcF2stuTU3tnOC5r0lOn+JLhcmleW2t0tPZrJRcvBNFcWaxhEmaG4WNfHjUbBvjMmcqfTO0V1TpQFenNOja4a4eO3SN5W7syjBJ+orm/T2k310ioA893Jg3E7HPvYA5bzwAB8eK6lpFiunWEVqrbtgOW+JPJrlrm5N+xyU6qd9jwvgXn3JlKUqU6xSlKAUpUbUrxNPsZruUZSJdx5x+ZPAHqeB3oCSa1CaxpVldXNrPqdlE6vv8OSdFK7u/c/2t1aZtag1G2llTXLOfaMrBZXaohJ4VTIDu5PGcj5VXobv2TUbj2u+NjLBEWktw0UW5nwwK7mbeck8sQMsPiakVbZzz1MYLg6LBqunXGPA1C0lzwNk6t+xqZVStvbbixmku7eK5Rog9ukwXe5IztYYCgdh+efXZWepWGl2UUFxLLEqjAeaJlUnvgHkD0GeAKxKGDNV6nzsbo8jB7Vqrzp3TLsl3tlRz+KM7T/pSlRuKfJJOuE1iSyaa76PhQFobyQDvh0Dftiq9f6cbPJM2/BA+7j/ADpSuW6uKWUil12mqhHMVg108Uc8ZimjWRG7qwyKyQ2BvImtZby9aAD+re7lZT6HLcj0NKVzxk08Fdp7bIy9MZNL+Te2fQGnXMa+IIAi9lW1UY+Vb2w6K0Wyk8XwGmlAxvlYk4+Hy9KUrvjCKR6OjT1qPBv4oY4ECQoqIBwqjAFfdKVIdeMHtKUoBSlKAUIyKUoDT9R2ks2nnwJkjVMmSN0JSUHjDBWU4+uD5g1qG1K5KkIIA+MKShIH0yP3pStk2uDSVcZPdGb2a91NbeM3/szcs720ZUt7p7ZJxg8jORxyDWxuOnrO8QR6i892qnIEkm0A/HCbR50pRtiFcFwj/9k="/>
          <p:cNvSpPr>
            <a:spLocks noChangeAspect="1" noChangeArrowheads="1"/>
          </p:cNvSpPr>
          <p:nvPr/>
        </p:nvSpPr>
        <p:spPr bwMode="auto">
          <a:xfrm>
            <a:off x="63500" y="-136525"/>
            <a:ext cx="150495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IREBEUEBQVERAWERIWFxgWEhYRFBUWFxgYFhkWEhIXGyggFxkjGRQVHy8gJigpLSwtFx4zNjAqNSY3LSkBCQoKDgwOGg8PGiwlHyQuLjUsNS02KSwsLCkqNS0tLS0sNTQqKSwqLjI0MSksLCwpLCwsLCwsLDQwLS0vKSwvLP/AABEIAMEBBQMBIgACEQEDEQH/xAAcAAEAAwEBAQEBAAAAAAAAAAAABAUGBwMCAQj/xAA8EAACAQMCBAQEAwUHBQEAAAABAgMABBESIQUTMUEGIlFhBxQycUJSgSMzgpGhFSRTYnKxwUNzkrLRNP/EABsBAQACAwEBAAAAAAAAAAAAAAABAwIEBQYH/8QAMxEAAgECAwUGBgICAwAAAAAAAAECAxEEEjEFIUFRkRMiYXGBoTKxwdHw8XLhFUIGJDP/2gAMAwEAAhEDEQA/AO30pSoIFKUoBSlKAUpSgFKUoBSlKAUpSgFKUoBSlKAUr4mmVFLOQqgEkkhQAOpJOwFc+458WUJEfDkaeRzhZDE7K3qbe3GJLjodxpQbZfsRNrnQLi5SNS8jKiDqzMFUfdjsKxPGfi5axqxtUe8wSDIpWC1BBwQbuXCHv9Oroap7b4f318yy38vLOQRzgt1KPUx24Py1v7eWRhk5bNbLh/gSziZXaP5iZRgSXDG4ceujX5Y/sgUe1CdyOfL4p41xAf3cPHGclflbbSpUHYG9vCqbgdUB69O1aL4f+HbuC7uHvZpHbkRKqPdSXZ0s7HW7vhdWUIwqgAGt/VXeyiO7tjuBKssWRjBYDnIG3yfLHNjrjLetCLlpSlKEClKUApSlAKUpQClKUApSlAKUpQClKUApSlAKUpQClKUApSlAKUqPxDiEcETyzOscSKWZmOAAPWgJFZnxN47htC6IDcXKrqaNGVFiXGddzM3lgTHdtz2BrKcb8a3V8yxWaywW8mylV031zuBmFGI+Wh65mfGB6Zq78L/DmKJUa6RGKnUsAJlgjf8AxHLDM857yMNuigdTF+Rla2pTQcCvOMMJLttFrkkAqeV7fL2sg/aHBI506kbZWPBBre8G8PQWoPJQB2xrkbzSyEd5JDu326DsBVlSpIbFKUoQKqPE+VhSUbGGeGUk4ACBwspJKnH7J5PT7jrVvXhf2glikjPR0dD1GzAqem/egPelROEXJkghc/U0aFs9Q2BqB9w2QfcGpdAKUpQClKUApSlAKUpQClKUApSlAKVjuJ/FWyhleMCWbQ2lmiRWQMDhgCXBbB66Qe43IxXpa/FbhcjhVuQM7Bnilijz+VpXQKrbjYkdahST3XMnCSV2jW0qtPiWz0hvmbfSSQDz48EjBIB1YyARt7ip1tcpIoaNldD0ZWDKfsw2NSYnpSlKAUpSgFKVm/F/jAWgWKBRPfSg8qLOAB0M05H0RL69Sdh6gTqS/E/imGwjVpdTyO2mKKNdcszfljTvgbk9B/LPMb35zid2qSKktyoEiwai1lYAjyy3JA/bTk5wvfJxhd6/LSwuJrkxo/zXFpEHPuXGYbOJvyxjCr08sYALndtq6n4b8Nw2MAihBOSWkdjqklkP1SSt+Jj/AE6DYVjqZvu+Z5+G/C8dmn1NNcMBzZ5N5JSMnf8AKgJOEGw9zubmlKyKxSlKAUpSgFKUoCu4N5edH/hzyAfZ8TD+Ql0/w1Y1DJ03A8v7yI5bHQxtsCfcStj00nrnaZQClKUApSlAKUpQClKUApSlAKwXxE+IT2jNa20eq4a3L8xpNCxayyIQACXbKsceXGBuc1oPHXEZLfh13LCSsixEhgpYoCQGcAflUls9BjJ2FfzleXERMkpDFlAcyBjzHL5+pz5nzsdRJ6+1U1ajjuWps0KSnveiPVAVETMFXSmkh5MaTsCwbcNkD+o9a+JIs8yFc5bzOxxjDk5KjucLgDp7+sOzuXaVlAFxIUVRhXYHSCzhFjjbWATufb06a/wD8PZbmQPeRTQW6RSIpy1u7kuCgVT5tIXV126bk1qqmzedWOi/OBkriJFeY7K+BggIMaVyoAbUXZiVBGBkfpne/CDjIi4kkRcRrcWzaowfI06lSuANg+BKM9wtfHFPhHdKk6W0sT4DSRkl452Jy2lsbajsNZYA53ArH2L/AC5X9mY5I7yMiP6JsxSIzA6jnWMNuf8AarI3g02VztNOK8/X8+Z/VFKq/DniOG+gE1uTpyVZWAV43HVJFydLDIPuCCMg5q0rcOYKUqu8Q8djsraSeXJVBsqjLux2WNB3ZmIA+9AV/jHxYLKMLGObey6lgi6lmx9b7jTEvVmyNveuf21jO05gt3E/E7gcy4uZACsMf06ynZR9McQ29dhXysk4k5sirLxa9YLHHuUiVcYjyBlYYlIZz3Oe5zXR/CXhdLGDTnmTudc8pHmmkPVjkkhR0Vew/XOHxeRb8C8T38N+G4bGARQgnJLO7HVJLIfqklf8TH+mwGwq1pSsyoUpSgFKUoBSlKAUpSgIHGFwqSYyYpUfrjbdHJOO0cjnt06gVPrzuYBIjI26srKenRhg9fY1F4HcM9vEX/eBdD7586Eo+53PmVuu9ATqUpQClKUApSlAKUpQClKUBxb4pcbmmvpbViVtYViwgJVZWdBIXlAxrUZ0gHIyrd+nPiyckpJnmlCWG6szgaiwYjfcZB6dO1dL+NU6Nc28KLy7jkl2mB8xiLMoiVOj+ZWbJHl2x9RrBcL8NzXEpgtD5uW0spll0oE2TLvpZsk4Xy/fbrWlVTdS1zp0WlSvb+yV4GnH9pWPNkVY9WuN9DKZGdGRIiANKsxb1AOPU11LxDe67jlPO1paQQfM3UqPy3w7NHDErqdS6mV2OxzpUDrXNvDvBbtru2aGEOILlRrQrLZFUI1OJsY2TOn8QJXAzW6vZLU395FflY7W7to4CzTBFWWB3dUZxtGzxSJKuojOCN6tpLg0VVpatMxK8eso7WXkBpuIJeTPBeYEMzBVW4zdPKV5hwXiMW4bRsASMw76zlaSOcGJLe8MlwkkjqkUYkPNlWZidSmN2K7Ahspg5YCtVwPwks0t6bORU4azxgSzRx373E8WvXOvPBQLqlddeDq07Y3r3uLxuEQPbyxpexujPG37lHhRf2qSIqOA8aHXsMMuSNJXSbJqMtzKqTlDejK+F+IX/wA0lnYOZYk4hHNI0H7pgSCWknG5jManyOR9OPNjFf0VXNvh3YKlzEIHW4SDhiwTXEfmikk5itHGJM+YpGrbb6VKjbOB0G+4hFAhknkSKMdWdgij7sxxWcVZFM3dkiuX+KONpdXcjs2LHh5fJycSXSrl3x3ESkqP8zHFaTxV42jSyD2UiTzTuILcowdea4+piM4CL5zn0HrWT8M8ASW6hs081pZqk1xnfmzMdUKOc7ktqmbtsoqJciYK3eZqfAPAWVWvLldN1cKNKnOYLfZo4cdmz5m/zHHatfSlZGDd94pSlCBSlKAUpSgFKUoBSlKAVX8PXRNcJtgssqgEbCQYI09R+0jkbPQ6vXNWFQLtdM8D+okixsPqAkB3O+DDjABPn9AaAn0pSgFKUoBSlKAUpSgFKUoDF/FXw3Ne2kawIspSdXdCVV2TDAiN2wAQxViMjIUjPY8w8CRx3k9zbOWWKe1jIO6ljbzaiu4IZCJDn1AIrv8AcQLIjI41IylWHqGGCP5GsNN8H7ZZRLaTz2kiHVEFKSRxNjSQFdSzRkZBQtg5xsNqrlC7UkX06mWLiyLweT+z7Lh0Qtws0sttbyINEba9BWSZtAPMwIi2e64ORXvxvj8bXkVgIop5pVEkgmxyliUkkY0trk0hiq4wOpOKqvHtpLYi1vru5M5hvYQscUHIhVGDCVuXzHZpNAYhixxjGN6uuL+GlnYXNtJy7rMMkUmOZGdCuoUr1MbpKQ2Dv5SOm8NW1LYyzLcUHHrjhMNwycSnLaQvKt3imW1hj0jSI4o00OcH6jnB22xUvhkY4lIjchrfh0EMiQI45TTGRDDzRF/041i1BO+XJHTb94j4luDbc9m4fFAIy3M50t4+TjAigMcWXPQKT9WAalTXUHDrWS6nkdrmaNSWnxzpZAhMcIij2XBYjQgwMkknrUDj4Hx8OviDZixsoJJCrpHHAX5Mi24lXyrGbjTo1EaT1wc9d6qbriEd/Mst5G08E1vdTQjYJZ2kOQJQhzqnlOgk9VDKBsMVC8P8J4g3BhYLZiNXglRpLmcREPIzOWFuqMxALDSTg5AOAKky+G+KxvbTW8NgssEAt8LLK3Ogwq6JOYg6aQQdQPUb9KzciqMLbypg8MzGXhV1EtpYpdBo4lghaRo0khaVGl5jaHk0IAWGG8xBJxtu/hZfIEuIGKvciV53lXIW5WR2VZFRgGQpoERTGF0LgkMDWDtbOZ72NbO3t7C5tVeVIZ5p5421jTJJC8eUWNHZl5aEeYktuNI2vw0idp7lrhoufFGkaJbqwtxDMTNzInZiz62GDkDSYiAKlakSXdOh0pSsikUpSgFKUoBSlKAUpSgFKUoBUHjUWYHIySmmQAYyTEwkAGSBuUx+tTqUB8xuCAR0IBHbY+xr6qv4GcRGM9YneL18qnyb/wDbKf8A01YUApSlAKUpQClKUApSlAKjcS4jHbxSSzMEijUsxPYD09T2A7kgVJrK+PZciwhJISbiNur4XOVj1T6T6BmiQH2zWE5ZIuT4Ilbyi4qOIXny9zJbRC2ikeQWbE/NSI0bxZkf6BJpkYiHpvgtnpWeF+LvZo4RZbnhauyoyxk3ViwOXtru3+shM/UAcD1BGOlVnfEnh6Vtc/D5BbX2nGrSDHMB0S4UjDdNn6r9iRXlaW1Kkqmadt/T1+/W5spZdCmHiTgYk+Y5lms+CdZRVmHc5GnWG37jV29qkeGIxeyHiEoJBLLZqwwYoB5TIB2eU6mJ/LpA2rEz+MOIXn90kitYrppWt3HIfnxtKoDSJqk8gETTHWNQOj/NXU2lhtI4UJEUWqKCIHOMnyxoP0GK9DSnKavJW9b/AERNOanfw+Z98SmlSJjBGJpRjShkEIO4zmQg4wMnp2qlbxBfoup+GliCTiK9hk2G+fMFJ+wqx8RSsls7LcJZ6cEzPGsqqudwUZgN8gde9YFfGVxJGBFxOzKswVZpbCe21DWobzSfscgN09u2c1ajOcrMgcO4jNJfI0UIhhtbK6kjFxPoLLLK0LSuIY5OhBGjH4M6sYFdC+FHDNNobiT/APTK7xyAE6UW2lkhVIwdwMqzHO5Z2+wzPgjwBLcQXMhvZOXJNy43S3hUSQQNmN4lZSI1MhkI07HY11LhPCo7WCOGEaY41Cj1PqzHuxJLE9ySe9XJGrKVyXSlKkrFKUoBSlKAUpSgFKUoBSlKAUpSgKuE8u8kXtNEJB5sjVERG50k7eV4Ogxt/O0qFxEENDIPwyBW8uolJPIQNjgazGxO2ybnAqbQClKUApSlAKUpQClKUArnXi25uL67Edg2F4e6zOSMJPdAeW1D5Gn9mz6juBzFyK1vi3j3ydq8qrzJiVjhTbMk0h0RpuRsWIz7AntULwzwMWlskedchy8r95Zn80kh+7Z/TA7Vy9p4vsKeVay+XH7FkI3Z78E4ul1Ak0eQGByrbMjqdLxuOzKwKn7VkviB45ECywwScuQALJKBqZGcArHEv4pSGVv8q7jJ6PGa3fDhPdcNjEkciOZ4satEp6XUaDqezgdcBiOprldk6zuZiGEUZZsuS7vMfM7u2MtjJO/4mZgF1FRobI2UsbXWX4flzv5e5r47EuhTuvzy8WfVtwuZ5hPJI8MmGA5baZirAhudOu7M2W1HqdR37CTLwfySCOWaNpN2PNdwzZ1BpFYkMQ2DnqCAQQa8DxORwZItIiGlV1tp1FtJ1Hy5GzBcZ6569D6zrNGDIzhsHJXLIqLnsc4IG5JK5xnpgV9TpYTCQp5Y07rn4c/0eYlXxOZNztyS58v2fj8WvbzTBeyaxajK7E85yTolmGRzNIGAdvfcnPQfg4tu3DjEZIpJHaR5YdRYqpYj9pbufLsQDhQpGnr1OC4tEV0zIPPF1A6vH+Nf5eYe496n2PGJLSRbq2I/CZd8rLABkjSTgnABXcYJ64JzxNsbEdbCulQdpReb+S4dNDoYXaTdVTqaSsvJr6PU6Zwknhd1FbZJ4dcOywaiP7tOcsIAxOTE4DaRvhhjvW4rDeNbgTcJmnt3HkiS6ifB6xFZ0YA4O4TbPrWx4berNDFKuCskaSDByMOoYYPcYNeX2ZiJVqNp6p2O/NWZIpSldMrFKUoBSlKAUpSgFKUoBSlKAUpSgPK6gDoynuCO4wexyNwQcHI3GK+OH3YliRxtqUEg7EHupGTgg5HXtUioHDZMPPGfwSllySSUkAkzuTtrMijsNGAMCgJ9KUoBSlKAUpSgFKUoDH+KYhNxPhkTsAsa3N0FIB5kiBIkA9CvNd/06dxoK5h8dOMS21zwl4MJKrzMshXVj92hRtt1IY5HerLhHxisXJju3FtOpw31SQscZzHKo6ezBT23rzm18LWnNVIptW4cC2E4ru8S98c8fNnZu0f792WKHbOJJMgMduigM5/0+9cTuLfU4t0Yqqwlum+fpGWI31a8nr07E1qfFfiNOIXgeFg9rboUjYDZ5ZADIyk74ChU++qqPlH5kMcY5Tgev1RnJP3r2v8AxnZbw+C7Sa71Rq/8eH3PObTxeavkX+qfUrOH4dbFABpWNpGGPxxgJ+hDsx+4q4v/ANzL/wBqT/1NV9taCK8IB8skcjBeynUhbHsSAam8Vk0wTEdRE/v+E9q9TRTjSnm1W7ol+/U5VVqVSOXR/Vv9eh92JzEmx3GTnrknJP6nJ/WonC48JLD/AIbsgzhvIw1pkHr5Wxv6VNtUARQNgFGNw39R1qFajTd3A/NHC+PXGUJHtsoq2St2fT0a+6RWt+fr7/Zsl2t9fR2klisifKNHOgOgNJiRmfBPRSTIwJAOwGNPWuzfDe9EvCbBh2to4zvnzRDlN+uYzXIKn+Ffid/ZbPbTRh7cz80PzSHRJca+XFoOsK4kY7jqa85tHZdHDQ7ShG127+p3NnY6dabhUfDcd0pQGlcI7YpSlAKUpQClKUApSlAKUpQClKUAqvchLpTj97EVJztqiOpVHuVklPrhPY1YVX8ZQ6Y3AyY5o3/hJ5bn9I5HP6elAWFKUoBSlKAUpSgFKV5z3CRrqdgi+pIA/rQhtLezjHxFmWfi04bLCC3t4gGHlBfM7Y7H6o9/b2rCTWkXLu5ZI0YCSVhnJbUGZPMRuAWA/mfSth4ovBJxW/KHKE2zKcEZHISMkZ7aoyP0rORcOVxcxMCA7sWYEZOp2kCj0wrKd/zGvV4SlGeFp5UndS677HmsRW/7E3m3d3TluvYm8NsxDFHGPwqAfc9WP6nNeDn+9JgneOQEZ8u3LIIH6j+QqdLIFBJyfYDJPsAOpqJZIS7OcY3UEdGJPmI9QAka576TXWnFLLTjwt0RzYybzTlxv1Z5cYGgxTf4b+Y+kb+Rj+mQanTxB0ZdsMpGeo3GM+/WoHHIBJyImJVJJ1ViMflYgb7bsB/SvqPhF5GqpFJAyKoUF0cNt0zgnO1USqZKs1lbTte3O32t0LlTzU4vMk9+vL93PvhF0HTABDJgMD1B7/oGDL/DUTj12bd45woYYaNhnGx8674PdW/nThXC7iQs7TCPUQSEh65wBpL7Z0qDnB6jrk1bJ4ei1BpNU7DoZW1gdPpTAUdPSqlOpVoqMVZ8G7cONt/QsyU6dW8ndcUr8enUhJx2IqCchySOWBrl1DYgIuc/fpSLgrXEgluF5ahHVEzlsOCC0p6A4P0jOO/pUy1Xl3ky9pY0kU9BlBy3H8tB/WrWs0pVlao9yeniuL+Zi2qTvT4rXz4L5HRvhbxUz8Lt9ZzLCGt5M7kPCdG5xvlQp/X1rWVxHwF49tOHz8QW5ZkSSeMqcErqWMLJjtnJBO+em1dEHxR4YULC5BAONopSdXTTpCZ1Zx5eu4rxVWKjUlBcGz1dKp2kU+Nl7mqpWXPxCgQr8zFc2cbbCSeApEDtgPIpYRk5/Fgdd604Oem4rAutY/aUpQgUpSgFKUoBSlKAUpSgFedzbiRHRt1ZWU5AOzDB2Ox2PevSlAQ+EXLSQRs/16QH/wBa+V8fxBqmVBsCFknj2GH5gA/LIM52UDeQS+p7k74qdQClKUApSlAZ7xF4pEBMcQ1S4GSfpTP+56bdP9qxN3evK2qRi7e56fYdB+lfNw7M7l/rLNq++d/6151zKlRzZ4/FYqdeTu93BFF4lsmGm4iXXJGpV1H1PESCQv8AmUjUP4vWqgxJNpliffGzDzA+zDY5GSOoI1EdyK2lUt/4YVnMkDfLyn6sKGjfH+JH6+4wa7WzNqrDR7Ksrw90VRkmrN2a0fhyf5/VKtjIxJlcEeiBl7Y2ZmJXYn6cH3qaqgAAAAAYAGwA9AK+f7Ovhty4G9xM6g/YFMivaPw1M/7+40r+WBdH6c18t09AK9G9tYGlG8W2/W/uRKEpfFJW/OX1KPj17gxhRqaKWKZ/REVgMue2SwrVV62/AYI4XhRMRuGD7ks2oYJZzuTis/JcXNq8UBge7ByI2i80roi5OYQCSyjGT071pYTbVOrWm6vdTtb0L4QVWKp09Vz4/nIlcGBVXQj6HZM4OTgkqS3fKFPt/KrGqy2sb2SVpIrC7GwBWRFgBY7Z1Ow7Km+DjR21Vf2fgniU371oLJCBnSTdTDfcDGIxt3yf/m8tp4elGzle3I3P8biKsrqOvMzHEbpfnLZVeFXRZmbm3C2yBWUKAXYfUTgge3puPLi/HZYwEjezkmcqqLDcm5OpjgY0oEzk92H/ABXX+BeEba0haNE5mtg0jS4laVx+KTO32AAAzsKieLePW9hDFmKNnaVRDGdESK+55jMRiJVGol8bfrXCqbUrSnJ03ZPy8juU9lUYwXab2vPzKyy8E8KsIF+dFu0rnzy3TRkySHdtHMOAMk7L2xnJ3r58NR2rTXfDoXS44dJbLPGqyCaOMSSPFLGGB6awHAycZJyDVdwHg95NJcXUV5w25umb6grXgiA8yRJJqHJUE9FX33PSFd8akF4jQKlnxXMtteII+bEU0c6O5Xcat8FSxycgHUBvzG9W2b85xpxzPcl8iBbXq21naiFWf5i34laTwxBnWV4hyorjl/QpyE1OOoc/UQTXceAWrRWltG78x0t4UZ8k62VFUtk7nJBP61yHhfBI7cDTqZ9ONTsWO7F20gnCAuSxCgDNdT8HuxtE1Z2ZwP8ASDtj261jTqqUrI49DaCxFZwit1i6pSlXnQFKUoBSlKAUpSgFKUoBSlVF74rtY35esyTZwY4Ue4kU7bOsQPL6/ix39KAkyppuI3/OjRnqclf2iZAU9Bzd8gebG5IxOrnHirjd42uUl7G0jijmiZhaCQyqTzYnWR3yxjyVxp6MCD39LPjiyaSvGXwxIXXFZRats5UPbqWGDnI2rPIyp1oI6HSszDHdhE5d5zdw2qW3ikDod8DkmMb7YI7evWvWw41cpLHFdpG4kJVJoA4XVjVokgYsybBvOGZdt9ORk4NERrwk7JmhpSlYFxlvEvhUyMZYB5zuy5xq919/bv8A742SMqSGBVgcEEYIPuK63US+4VDMP2qBvfow+zDcVrVKClvRyMVsyNVudN2ft/Ry2lbG78BKcmKQj2cah/5DHt2NU9x4Quk6IHHqrA/0ODWs6U1wONUwNenrHpvKale8/D5U+uN12zujAfzIqOTVWhqtOOp+1ClulgvbC4k2iSWWJz2T5hOWrseyhsZ+9Ta8bu1SVGSQBkYYIPcVlCWV3LsNW7CrGpyOk4pXMrGe/tkEdvdhoVACLcQCZkAGAqyKykr9+mK/OJTX1yNM95yo+6Wsfy5IP4TKzM+O3uOtbPaR5nsP8zhct7+zOn4qjtfCNlzGn5STyyOZObLi4PmJIETPkKgBwAuBjHWsLbeDoNxFE+o41Mjza2OerurZJJzufU1ZcK+H93Eumze6tI+pQSgJn1CTA6Tv26/pUxmnpcqp7Yp1X8EulyT49sYbU213bqsV4lxEqrEFR7iJmAliMYI5g0nPtjtnNU9nE73F1dSry5bh0OgNq5ccahI1ZhsXwMkjbJrVcO+Fzc3nXM7TT4xzJGM7gb7JkKsY/wBI71rOH+F7eHcLrb8z4Y/oMYH8qylGc93Aoxfb4vuRWWHG+r9DKcD8LSTkM4KQ7HJ2Zh/kH/P+9b6CBUVVQaVUAADsBX3SradNQW4tw2Ehh1aOvFilKVYbYpSlAKUpQClKUApSlAYWfjMV48wuLhIbaOaWIQCcQO/LYxu12QwYgsrFUGBpILatWFsIeJWqxiO2ltk20xqskYQMdlART+bGwFXN54ctJpBJNbQSyjGHeCN3GOmHZc1mvGN7HAGt5UjtuHtDqaX5U3CFyzBkVVQxxEKA2pwc69gdJq2M7bkjVq0c3ebZkZ7Y2jWov4VnuJmKtNLfNIQ3/UkRJI+WiIhyB5SM4AJ3N1NxkW8VnCksVyzNBCzNKC2lgEWXkqS0mo6c49SemSJ0XijhJhjjN1aPEqIFEk8bkBV0rqEhzqx3O/XNebeMuDQMpWe0VjkAxBXbttmJSR179avUrI5s6OeV2n7/AIiw4HwB7eWZy6KjhQIYlZIVIyTJpLH9o2cEqFGAMgnevWyleG4nkkt5JXZgsbxvEyrDsBGqySKyHI1vtglupCjEfjvicRwM1uVlkyu2C5Vc+ZhECpkIGfICCegr34dNfuDqt4sBnxI0rW6umcxssGmR0JU+ZXwQR37VycXuZs0Y1I96K8CZceO7KLAuZflGIBCzqYSfXST5WwdjpJxt6jKqvi/gGS+KNdz6NC+VLcyIqlsayz6wZCSANwAAo23Of2qXbgdGOa3e1NnSlKxMhSlKA/Vqi4z+9/hX/mlKwqaGtifgMBL9Tf6j/vXzSlcs8a9RWm4N+5T+L/2NKVbS1NzB/wDo/L7G5r5FflK6Z68/aUpUAUpSgFKUoBSlKAUpSgFKUoBSlKAUHWlKA+qUpUkivmlKAUpSoIP/2Q=="/>
          <p:cNvSpPr>
            <a:spLocks noChangeAspect="1" noChangeArrowheads="1"/>
          </p:cNvSpPr>
          <p:nvPr/>
        </p:nvSpPr>
        <p:spPr bwMode="auto">
          <a:xfrm>
            <a:off x="63499" y="-144463"/>
            <a:ext cx="754061" cy="7540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AAAQABAAD/2wCEAAkGBxQTEhUUEhQVFhQXFBkYGBcVGBgeGBUYHhgcGhccGRYaHykgHCYmHBccITEkJS03Li4uGh8zOjMsNygtLy4BCgoKDg0OGxAQGywkICQ3LDQsNS8sLDQvLCwsLyw0LDYsLC4sLCwsLywsLCwsLCw0LCwsLCwsLCwsLCwsLCw0LP/AABEIAOoA1wMBIgACEQEDEQH/xAAcAAEAAgMBAQEAAAAAAAAAAAAABQYDBAcCAQj/xABIEAACAQMCAwQHBAcFBgYDAAABAgMABBESIQUxQQYTIlEUMlJhcYGRByNCoTNDYoKSscEkU3LR8BU0Y4Oy4ZOis8LE8URzdP/EABoBAAIDAQEAAAAAAAAAAAAAAAADAQIEBQb/xAA1EQACAQIEAwYEBQQDAAAAAAAAAQIDEQQSITEFQVETYXGRofAigbHRFTJSwfEUYpLhBjNC/9oADAMBAAIRAxEAPwDt9KUqCBSlKAFKUoAUpSgBSlKAFKUoAUpSgBUXcxtO7R6mWFMByjMryPgHTqGCqhSCSpyScZAVg0pUV2WObWJ+RlUzH3NKTKwz13cj/KgD2eAwfhUxn2o3dG+ZUjI9xyNhtWnfcTks1L3GqW2UEtOifeQgAbzRp645nXGuw5qAC1T1KAMVpcpKiyRsrowBVlIKsDyII51lqgIn+x7xVXA4bdyABd8Wly2fV6JG/PHIHPqgb3+glqwpSlBApSlAClKUAKUpQApSlAClKUAKUpQApSlAClKUAKUpQApSlACo7s5HptYUGfu0EfiGCSngJx7yuakai+D+B54cBdEpkUD8SzfeFiMbZlMo650564ABKUpSgCN7R8HS7tpbeT1ZFxn2WG6N8mAPyqN+z/jJuLRRJ+nhYwzAnJDptknqSMZI21ah0qyVRLSU2nG5YyCIr6NXQ/h71FOoDH+FmJON5FHlUobBZouPzXy39NfkXulKVAoUpSgBSlKAFKUoAUpSgBSlKAFKUoAUpSgBSlKAFKUoAUpSgBUXxFxFNFMdlciBz/ib7kk5/vDoA85qlKwX1ossbxv6rqVOOYz1B6EcwfMUAZ6Vo8GvGkjxJjvY2McoGPXXG4GTgMpWRQd9Lrmt6gBVI+1WPu4YLxfWtbiNj5lGdVKj4v3f0Pxq71F9qOHG5tJ4FODJEyg4BwcbcwevXpzqUXhLLJMkopAyhlOQQCD5g7ivVVb7MeI99w2An1kUxEdQEOEz1z3eg7+dWmhkTjlk4vkKUpUFRSlKAFKUoAUpSgBSlKAFKUoAUpSgBSqNxftu0kjwcOVHKHElzICYI2zuiAYMrgeRCjIyTyqBuONXKageKTa1PiK28DRRnnh9MR0DBGzODjfNKnXhB2bIckjq9KqXY/tPJK5trsKJwuqORNorqP2kyfCw/EnzGx2neO8ZitYu8lyckKiIMvK59VI16k4PuABJIAJpikmrrYkkKVzu69Lvcm4mNtAeUED6Tj/iTr43PmEwvTxc6i5uxtkMvEZI5iSe8jkmWQE82Dlzk53351nliqaZXOjrFKqX2fcclmWa2uW1XFq6qz4x30bDVFJp6EjKkDO6nzwLbWhNNXRYip17q5WTkkw7t+eBIN4W8hka0J5k90OlSta3ErTvYmTOkkeFhzRwcowz1VgGHwpw6672JXwASPEoOdLjZ1z+ywK/KpA2a8yOFBZiAAMkk4AA5knpXqo7tJMyWlw6DLrBIyjTqyQhI8H4vh1oApP2T8SQzX1vHju1maSLGMGMuyrgdB3YiP73TFdHqjS2EMUKTxP3bW9thLhTqbuVTOHP61MDVpOd9xg4IudlKzRozpodkUshIJRiASuRscHb5UZrmjEXzXfd6L99zNUF2l7X2dhp9LmEZfOkaXYnHM6UUnHvqYu5URHaRlWNVJdmOFVQPESTyGOtc17U8G4TMght4bczXEqL3iJ4lUkvK4kx62hHI354JBGaBCVzW7TfaZ3zhOG3CiMRhnlCDXqJOFCyrhQFXfKnOrpir72L4u13Y287/pHjHeDGMSL4ZNuniU7VwXtF2CayvYRA5a2uJO61E+JM+ujEdcZKn3e7J6d2W7TLbd+ssZFuLogSqV0xL3cYcsuc6RIGBI5HORsTV9HFWE2lCrJTejtbu/k6PSlKoNFKgu0/aE2wVIojNO4JVMhUVQQC8rn1V32wCzHkNiRU0uuISEtNelM4+7tYo1Qe7XKrufqKz1sVSo6SepWU0tzpNK5o9pISSbq83OdriQD5AHA+VfAt2v6PiN0NseNbeTbp68WT8SST51nXE6D6+RXtYnTKVQ4+0V/GCW9FmA81khOOuXBkH/lHL35Hjg/2mifUosrgyIdLGNomg1e64LAEfLPuztWmniaVRXjIspJ7F/rnfa/jz3cj2VnIUiTw3dwnPyMELctXPUR6vLnkVi4lNd3eRPMYYT+otWK58xJcEB2+CBB55r1aWqRIscahEUYCqMAUiti0laG5Dn0PfAeBrIwt4/ureFV192SGOT4Y1YbjIBLNnVgjG7ahoduJ7PhktrDBE8ZmJyY3xFFGpGp3jfKtzJJGk4DEsKl+DdooLIXHpOqMNKJFcRyOrgxxx7mNThgVxpPTBGRnGDinFDeupERjt0wVMigTTHmAVO8aAhWwcMxUZAAw1o9lGj8Vnf1YaZdSIsLTVbqLpUATxqQSCg3IbziIU4wrHSMjUacEsWLtcTNKzP8Aokmd3NvGQNh3hLKz4DP78DpvucQiMjJHg92TqkPQhSCqZznxMRnoVVwedeuKcQWBNbZJJCqq+s7Hko6fM7AAk7CsGZ2suYu564hfpCmuQ9cADdnboqr1P/cnABNafCLqW4VJ9SpEwyIguX6jDueR5ZCjYgjJqB8TuZZSDIRgAerGvsJnp5nmx3OAABLdih/Zv+fcfL79+X+utDilEqpJ7E32W8PFmwD95YHUeg7uYadscz3h+ldDql9jYtV5cSbYjhiiB3yHZnkdT09UxH9731dK6uH/AOqNzRHYVH8PIWWePO+pZQu3hSQEchvvJHKd/fUhUfMCLqMjGloZVbZsllaMpvnA2MnvOR5U4kkKUpQBzbidsY76Szicx2skAl0xLsrnKvGGOVjDD7zSoydztg6rb2RumaJopCS8DmPLc2j9aJsk5bwEKW6sj1WftKg0XFrNEW74FpWjUZE0cKMhG+yti5ZQcjPeb5wNORZJUlW6tWjYGIK0Z2FwmrUh7wZ06QzlTjGZDnY7cPEY3+mx6VSXwSX+L/317+41xp9pS03RK/aPfJHZsjMqtIRpZlLCLQe9MugZLFNGVHV9A61G8MiklhkVrm4EpHduGWJJLZuZAVEADYIIY5BBVlJBFa3aztGqvBO1vdEIs0ckQj15jkKZfMeqMkGNdmYZV26jFa91x+CC2M9lC88ssY0RQ5kYBSVUOELCNUZyMDYE4AzXWjVhVV6bTXc0yKayr4tDn/2v9qWklSwhV1MEqsXbIkeULpjK+7S+dXXI5Ab225sGNslmmnvZoxbgKPaAWVwpOSFUs535DnUzwrs1c30dtJfr6M8SoxKiFp5JQCCxJQrGp1Z088n8ON7pwrgUFuS0aeMjBkclpCM5xrYkgZ30jwjoBT4uyMlePaTTvoSVKUqCSk9t7eSGT0mOPvBIscTjUq6GDkRsSfwnvCDjcELgHUSIsWrN+kcn3JlFH0Oo/M4PlV27UTKtpPrGoNEyBdsuzDSqjOBksQBnz6VQ4oJSv30gXbdYuQ23zKwyd8nIC/1rh8SpxjNSW73EVVrc2be0RPURVzz0qBnO5zjnvUXcdoA0hhtV7+ZfWwcRRb4PeS4ODz8IBY45VHwGS/cxWzyJZqxDTBmMly2rLLE7HKoNwW+Q2q4cP4fBZxrHGi5UbIPVX3sfxHzJ3P51njQS+Kp78e/uKqPUghwXvN7t+/P93jECn3Rfj+MhY+WK3L6dlASLT3jA6dXqqoxqcgcwuobDmSBkZyN6WTUcnA+AAH5Vo/8A5HPnDsM+T+Lb95fqKZG/PyJPVtYqh1HLSYIMjbtg4JA9kZA8K4Gw2rZpSpbuApSlQB4mlVFLMQqqCWJ5AAZJJ9wqntctO/fMMAjESnmkfmfJn2J8vCv4clxnjRuZGhhikkt4yDLJGudbBjpVRnLKGQ5Kg5K45ZzjhvEY4DeLqrZVx8UbDDl1FPUHFFKl0rGSeYIrO3JVLH4AZNWHgNr3FrGrkAhC8hPIO2XkO/7RNVaa4hMscUskaJqDyGRwo0qchck4yzADT1XX5VNcavluESKISSxSOO+aBScwjxOqyEhMvgJ62wcnkKnK3ZdQpR0L/wBgIMWaykENcM1w2QAcPjugQPKJY1/dqx1DdmuPJdLJpieJoZBGySaMjKLIuCjMvquOuxyPeZmuvG1lbY1io3irYltdz+nYbdcwS8/dtn5CpKovjP6S0/8A6f8A481SBKUpSgCl9vUZZrabRI0ax3CMyIz6CxgZSwQEgYibxYwMDzqpcLkZJu5tJS2S80iSgtFGjMT4CACupzpABwPEcEqc9curlI0aSRlRFBLMxAVQOZJPKud8O4/BPLJOZ4dc7ZjQugcW6ErENOdWD45N+RkYdK89xyhCMHW1bdlbdeO3JXNmGm28puWt1LqCywaSc+OORXjGOWS2lxkD2fPfqZXsZAne3kioAxmRHfAy5WFDjPMga8eWc++tcH6VJ9h0/sUL7nvg05J5/fOZQCcDkHC8tgAOlc//AI5TzV51ErJK3Pm++/QbjHaKRO0pSvYnOFKUoApfaa7Ml13f6uBQfjM4PMY5rHjG/wCubI5VU+OM1xKLNCQmnXcupIZYz6kanoZCDnyUN51M9uIzbTyXErlbVwJCVU57xEVO7d99IIRSuMFiSvTDavBrQxxlpMd7ITLMemsjlk9FUBR7l+NcLFpxrSqT5be/XxET0ldkhaARKFjARQoUBRjSo6DypWnFcPKMw4Cb4kcHDe9EyCRn8RIB5jUCDWCPgC96sss08rqcqGcKincbRxhV69cnzrLGSWs3qVXeSdaHEpO7eKXHh1d259lZMAH/AMRYwegBJPKtxZ1ZmVSCVIDAfhJGQD5HBBxzwR5ik8KurI4DKwKsDyIIwQflT4S5knutTi92YoZHUZYL4B7Tnwxr82IHzrWiaaEaGR50GArqU7wD/iKxUNj2lJJ9nO59xxPK6vKvdoh1JGWBZmwQGk0kqMZOFBO+CTkAC6Vnck34wQACcnAyfM9TisV/bd5E8epk1oV1J6y5GMg+dZ6VW5BE8KtFimeKMYRLa3VR7g04G9SNzapIMSIjjydQw+hFasH+9Tf/AKIP+uetyWVVBZmCqOZYgAdOZq0m73JNOz4LbxNqigiRvNUUH6gVv0BrU4rxBYImkbJxsqj1pHOyog6sTsBWd1ZzllSdyt2yd7AzapL3YYWeNMjqe4jY5P72Me6tDtH25lEzw2YhxE2h5ZQ7guPXRY1ZPVOAW1cwwxtmpXsZw42Ngz3JCysZLq5PRXYamG2fVRQuf2a5p2S4Q9zJ30plw7jvUj0jS8vfzsXdhqwpkQYXqwznfHfacYKMdzbRgm9S99me2sskyQXSR5kJVJYgyjXgsFaNi2AVU4bUd8DAzVn4qmZLXcDFwTg9cQTbD65+Vcj4vw70d4TFrV2aXwJJLPIskEiNEy8y2xBZemsKcgbdMtb5neyW6EUVyY3laHvAWV9Ij8AB8QxI22/xOM1em5bSJqxSehL8W4gtvDJNJnRGjOcczgZwB1J5D41xWXtpxA6na5dc5bQix6Y+ulMoSQOW+SatP2ucby0dkh6Cab4Bj3Kn4upf3d2vnVO7O8Fe8uEgTIX1pXH4Ihzx01MfCufMnfSRWunFKLlI42MrVJVY0aT15+/DU+Xfae7nQI900iq6vgpCRqHiTOEGrBwwB6hTW3w/tfdp+lMUwxyCGNifPUGIH8P0rpsX2fcNVAgs4sDqQSx2xu5Oo/M1yDjEcYurkQrpiW4dFUZwvd4ibGfNkY/Os1XBYXFu1WmmTVqYrCRzRq+heTx9JbOeWLIaOFyUbZkYRlgDjPyYZB6cq6NZW4jjSNeSIqj4KABz+Fcn7J9g5p0W5MyxxyjS0Jj1d9Bqzlm1DBJBK88A5/ERXSe1V53NpPJ3fe6Y2OgsFDbcmckBV6sTyUGufgOGxwUqig7ptW627/U639ROtTjKas7ang9qrINoN3AG1ad5FxqzjTqzjOdsZzUxXD+DdnLso33UAOxaETnMYZQyosRQrGADpClvw829YznYbtQbVzbTRusBdFXOAbWRgMoydEOpDlchSxPq7jYqjvZovKlZXR1SlKU0SVftvc57m3z+kYyMMneOIqcfOR48g8xmqrcsXkKn9FHjWoxmWRhlI9+gBDEddS74DCt7idwJuI3Lg5EKR2w8g28suPj3kYP+AZ5CtDs9KJFds50zzL+93jZ+gwg/wnoa4XEKl6r/ALf3EVHqS2rlnYn39f68jWpxi+7iCSXGrQhIUc2P4R8yQPnWYHU566NvgxGfkQpHyatLisfePFF+EOJn+CHMY+Jkw3/LasFOKckmUW44HYmGBEY5fdpG9qRjqkb5sTW9SlbW7u5YUpSoAUpSgCPh/wB6l2O8EOD02ebP8xWpY2f+0uICEqGsrQiS4JAKSz/q4SDsQM6mG42IONq0b67lur5bTh7J35hdZpc5FsgdcsR+JhuAOhYee3VezHZ+Gxt0ggGFXdmPrSOfWdz1J/LYDYAV0cNQ17SXyGxjzIUfZxZoSbc3FvliSsEzhCTz+7fUg59Bt0qQ4V2PtYJBLpeWYerLO7SMvmUDHTHn9gCp+lbsqvexcgu1/B5ruJYYpUjRnHe6kZi6DcKNLL+IDI6jbkSDROLWMfDGZbhzMk8yvF3c6wzCTu1jZXTvI9UXgHU8/EDjUZb7ULyWcLY2kuhiQ9y4P6OLB0ocb5c76QRkIQSAap3BrG1sJJx4VVe5Cswy7OVf1cDJJGdlHLO1ZMRiYU3ZK8jbh6EpJSvZFp7PceWFnk9EkY7RwrbhQkUIAfnOYhqZydRUYOlBvpyeZ9qey97f31xchRHmQFRLKCyDSNIBTUBgdAdtquZ7UrnwwTsPaxGvXyd1b37itay7SjDN6PMdbscgw8vVXnL7KisL4hWtoor34mh0MNfWV/fgQUHZTifeF5p4JiwAYySSljpGF8ZjzyGN6unYe8lsInEln3krtl3hmQs4ydC4kCBVRSMDUckuds1qJ2kXrDMPd92f+lzWZO0duebMvveORR/EVx+dVXEsTa2j99xEcBgnPOnq+8utt21gOO9juITv68RYbebQl1HzNcOsrnWGJ0h+8cuqnIVi7E/LJyPcRXTLW6SRdUbq6+0jBh9RtWO+4dFN+ljV8ciR4l/wtzX5Gn0OMSpy+OPkIxvBI4iFoTtz11+xdOxzr/s+1K7J6NGfF0GgZyar/aDj63TRRWp1piWUFlZYriSNQYYw5HiUse8yowRHsSMioO6tpxAtvHLrtlK5gl5si/q+/wAFtHLKsG1YC5CkisVtcCdikzPDOJe8hU6Vkj0oBmNhlZB62fWGHIIxtWuGLp1fyP7nMx0q2BlGUoXhza/b662Je2uLacnSk5N9AjsujQe6K6Q7SDSNlYLkMWOABnFQ9n2bnueJz7CCFJopGVsEzxALHlNPqY9HIGefeH2a1pOFTOLlIpolWUtmSHRG+o/3ywxqzsG1HPeAHkU3NdF7Gd0YSY7dLd1bu5ETBGUAK6XwCy6WBGQMZIwKclGQ2nxGjX+GnK73LBSlKYSco7O5KzyMMGW8uZN+eO+ZVyeuAoAPkBWysphJBRjESzBkBYoWOpgyDxEaiSCM88EDGT44F+h/5s3/AK8lSFedqJTqzzdTO9WyL4fxZCgA8czeJ449yjNltLnkmBtlsch5gVvWsRGWfGtsFsZwPJVJ3wPzOTgZxWfNfKFCMXdAKUrVW7aRzFbRvPIDhtG0cZ/4kx8K7EHSMvjkppkYSk7RRKVzarHcTqilnZUUc2YgAfM7VBcZtL83Po/fxQqsSSSNChZgXLBY1kk5nCFiwVcZXY5rPadnIEIZlM0g37ycmR8+eW2X90AVFVxpPLJ69F7+5OXqZ7bjImJW0jlumGx7lfuwcZ8U7lYxsQcas78q34uxl5dN/a5xbQf3NsczMNtpJyML8EHXGetWXsPBi2Mn99I0o5bpgJEfnGit8/lVgrq0MPBRUmte8YopFftODQ2XosdrCscfeOjadI2aFiWZm8TEtFGPMnT0FWCo/jxxCXzpEbxyE+HZUkVn3bYDQGBPPBON6kK1FhVR7e9opYRHbWmn0qcMQ7brbxDZ5ivU5ICg7Enrgg26uX9urhrS6ubmSORw8UCRMEbu8eJQjSgaV+9Yk6jnDDGdhSa85QptwV2OoRjKaU3ZEbeXkHD4fxO7uzYyDLcSE5d2Jxk9Sx2Gw8hVD9Jea9inmOXLFQB6sa93JhV+Z5nn7qxzzPI7SSNqkbm38go6AdB/XJrwjYZG8nU/LUM/kTXHjCyfNu934mmviHU+FaRWyLPcuVRivrBTj3nG3Q9a+28IRVQclUAfADFY7o+ovtOPyy//ALKz1zeXv31EilKVBJjNuurVjD4xrXZ8eWsYP51tJxC4T1Jc/syrqGPcQQ3zJPwrDSrKbRaM5R/K7Eta9p1GBcp3R9sHVF83wCv7wA95qU4lYJcRGN91bBDDGVI3VlJBGR51Va+WUr2+8BAXOTE2e7Y+7H6M+9dt9wel4yV7rR+/I2U8ZdZaiuiw2zaJLeJ0Cyq0gWdEiRJodL6YsIBhhlDoAAPdFgdiKvXYaP8Asuv+9llkz5qZCIzzP6tUqj2t5FdoUIIIxqjbIdCCCGBHkcEOp5jYgja39kOJLGkdo3h7tFSFukiKuFUno4Ub+0BkfiC9rB4tTeWf5vqc/E8Py1nioO6aS8NfUtNKUrpGc5nw2MKsiDOFuLhd+eBcSY/LFbdLpdN1dJyxMGA35PGjk7+bl/nmlcKrDLUl4iGrNilKVQghb667yeOFzJFbGZYppkOH1sAY0U81VmZVaQctWNt2HU+H2EcEaxQxrHGowqIAFHU7DzO5PU1zPtLba7S4VR4jE5XGx1gFkIPQ6gDmui8C4h39rBPkfeQpIT08SBjzx511MFJODSQ2GxRA2qa7kPrNdSBvcIsQJ9UiVv3vnWXh1p6WSAcWwz302fCQMho0bkTsQxHqjIzq5YO0XGbS6lZbSwtbyUHS91PEhgQjIx3hUvMQR6qbb+tWJ7B5QDeSmfAGI8BLdMctMA8JxjYvk7dKy1KFKFZ1Jyu73t9wdkyz33bCNRoso/SCBgMp026Y23mwQQOWIw3LG1YbDtowuI4LuJIhMdMMschZGk6RuGRSrHfTzB5bHaoT06MDC5YAfq1ZgMYGMoCAd+VQvay4MlswjSYSB4nQmKTZllQjGF588U6OKnKa00IU3c7Dcwh0ZDyZSp+Yx/WsPC7gyQxuwwzICwOMq2PEDgncNkczyraqN4aSks8RO2oTJtySTOoZ6nvVkPwdfiegMJKq39o9o0vDLpUBLCPvAAMlu7YSYA9+jHz61ZKEZ2PKgD8sg18kTII8xipLtFwr0W6nt8YEch0eXdt448fBGA+INR9caUXGTXQcTVjcd6yN7MOW8tTEDGfMd2w+dSNQfZWQFZNsHXq581YeE46bhjj3n31OVzK8cs3HoXQpSlKJFKUoAUpSgDw8eSCCVdfVdThl+B5Ebbg5B6g1M8P4wJMQ3OFdtldSVWQ9NBBzG45gZztlTscRNY7iBXUq4yp5j+WD0IO4PSrxnbR/x4DaVaVN6bdDrPZTjbufR7hg0yqWR8Y7+MYBJAGA65AYDY5DADJVVc94Lwe84jH3ccoh9Hmx6ZnMhbugQojGDq0TYZsgeXMgK9PhZTlTTnv9V1M1dQz/AAbfQtnbaHub2Cfklwnoz+XeKTJb5PvDSr8SorDVv7R8GS7t5IHJXUAVZfWjdSGR196sAflVA4TeO2uG4AS6hOiZAdj1WRf2XHiHluOlZcbS1zr5mWa5khSlKwCzzIgYFTyIIPzGKq/Crqa+tYLVg8NnbRJDKOT3cqKFdcj9WrAjb1iD8rVWlYcPETylWOmR9ejojEeMr7mPix55PWnU6rhFpcyydjaghVFCIoVVGFVRgAdAAKwXM6AgMrtk42ikdeXUqpA+JraJrXa4YMB3UhGPWBjwPdu+fy6UpFTzLdsACIZW9w7sEfxOK0vTo5bm2t5g0AMyzN32kBkhPegK4JRsyLGCM5AJ5bVtS8TRF1SCRFGclo3IUAElmKghRgHc7VP9ieEMdd3OmGmULFG43igBJXUDyZydbDmBoHNa1YWnmndrRF4LUsbcXgHOeEZGRmRNx586ieN8UhXu7iOeItCTqVXQmSFhiVBvnIwrgDm0ajrU76MnsL/CK++jp7C/wiusNPkNyjqrKylWAZSCMEEZBHxFe+8HmPqKr0/Z6KJmeO0hmRmLOhSPWrEksYyww2WOSrEYySD+GvjDhqgGSK2iz0mhWNuQJ8MignmKAKf9tXBxpjvUx4MQzbj1Cx7pvk7Ff+Z7q5NM4YhARgjLHb1fL58vgDX6It1iY/2G0jU8mmkg7tFXbVpBVXlPUBfCcHLgjFbtj2Zto0wYklYks8kqIzyOx1MzHTgZJ5AADYAAACs9TDqcs17FlKx+d+HXQjmUkgBvAdxt1U/UY/eqf9Ni/vI/41/zrvMFhEgwkcajnhUUDPwArJ6Onsr9BWOpw2M3fN6FlUODRzq26spHuIP8q9ax5iu9IgHIAfCvtL/CY/q9Ce0OBPKo3LAD3kV49Lj9tP4hX6ApU/hMP1MO0OAC6Q8nX+IVk1jzFd7pQ+Ex/U/IO0OBPMoGSygeZIFYzfRf3kf8a/51+gGUHYgEe+vHo6eyv0FR+Ex/V6B2hWvszixw6Fzzl1y8sbO5Kf8Ak0j5UqzxoFACgADkAMAfAUrrRSikkLPVVbtp2UN1ont3EV5ECI5GzodScmKYDmh+qnce+00qWk1ZkHJuG8dDStb3CG3u0OGhc+t+1E3J1PQj/vUxVq7Rdmra9QLcxB9O6OMq8Z80dfEu4+G1U+fsbf2/+63KXUY5R3fhlx5CdBhjy3Za59XBc4C3DoZqVHrdXSf7xw+6jPUxBZ18tjESx/h5VtWl0sgJAYYYqyujI6kb4ZHAZdiDuORB61jnSnD8yKNNGVjgcifcMb/XatY8QjBAZtBPISeHJ5YBbZvlmtiRsDOCfcOf0rzHIrjYhhuD/UEfzBqiIIjtksnojPFuY2SVk6SojBnQnB2IHTnjHXFdYtp1kRXQ5V1DKR1UjIP0Nc1bhMJ5IE5/oy0ZOTk5MZHMnJ86m/s1vNKS2TE6rVx3eTnNvJlod/2cNH+4POujgpqzgNg+Rc6UpW4uKUrxLMqjLMFH7RA/nQQ2krs90rWiv4mOlZEJPIAjJ+HnWzRciE4zV4tPwFKUoLClKUAKUpQApSlAClKUAKUpQAqMv+IMrFEAGMZJHmM7D+vxqTrHLAresoPxANRJNrQTXhOcLQdmQfp8g5yH5hN/yrbi4m/4kz8AR/PnUlFCq+qoHwAFe6qovqZaeFrR17V/X6sw21yrjwnlzB5j4iqZ25tTbzLeL+hcCO5/YxtFN8idDH2Sp5JV40jOcb8s9cV4uIFdWR1DIylWVhkMpGCCDzBFEoKccsjdFPLaRQqwy2ysdW4b2lOG+ZHMe47Vj4lZnhxCSEm0JCxTNv3WfVimb8lkOxGAcEZbYdAf6Ecx8D/oVx6lOVOVmKasYCJV5FZB+14W+ZUEE/IVqWN+YuI2kxjkTWTayEhSpWTDReNWIGJgFAOD4z5jO13rp66619pBuP8AFHnP8Oc+QqN7SX8fcPpkUSxlZUUsA+uJllXCtg5yo29/SrUJONRMmO512sU02NgCzeQxy8yTyH+t6yahXiNACSDuxycn3Y/pXZZeV3oiPuYLl+Tog8lJz82xn6YqIl4NMDnSGPmGH82watYNKo6ae5gr8LpV9Zyl5/dNIqkXBZmOCoUebEH6BSatMa4AGc4AGfOvVKmMFHYbhMBTwt8l3fr7QpSlWNopSlAClKUAKUpQApSlAClKUAKxS3Kr6zAe7r9K1eKysANOwPMj+XuqIqkp20Odisc6UskVr3kvJxVegJ/KsD8VbooHxyaj6VTOznyx1aXOxtNxCTzx8AKxtdOfxN9f8qw18Ybc8e+q3YmVao95PzPs/jVlfxKwIZW3VgdiCDsQfI1Xh2aMWfRJTGuc9zIC8I9yDIePrgKdIz6tTDW7e2fz/oaxm1boR+Y/pVJaqzQmOKrU3eKfn/JCv6WoGq1Vz17mdCvTrKEO+T06VjbhFxcgJcpFDDqUsquZJHCsG0khVVASADjVtkdc1P8Aoz+19GavQhf2vzP+VUVKCd0h74lXatlNqvhrXEUntf6+leo4mHNyfdgUy5lU2/8Ay/T7mbPuNfRLjqR9RXksPMUEg6HPw3/lUl81uZlW4bo7fJjWVb2QfiP5H+dah3/Dn5D+tEU9T8vL5mpuy8a1RbN+bN9eJOPI/Ef5VmTix6r9DUbSpzMfHF1o7SJqPiSHnkfEf5VtI4IyCCPdVbr3FIVOVOD/AD+XWrKp1NVPiUk/jV/AsdK8xkkDIwcDI8j1r1TTsp3FKUoAUpSgBSlKAPhGedac3DUPLKn3cvpW7SoaTF1KUKitJXIiThbDkQfyrXaykH4T8t/5VP0quRGSXDqT2uitvEeqn5isRjH/ANbfyq018KA8wDUdmIlwpPaXoVgIPf8AU0KD3/U1Ymt09lfoK05ol1Hwj6CquFjPU4e4LdEToFfDEDzArYuRhtqxVSxhlBJ2PIjHkPpX3SPIV9pQRZAUrbtUBXcDnW/bQKRuq8/IVZRubKWElUtZkLQVYlgX2V+grJir9malwt85ehXVt3PJW+hrMnD5D0x8SKnKVPZodHhlNbtkZHwn2m+n+ZrcgtETkN/M86z0qyikaqeFpU9YoUpSpHilKUAKUpQApSlAH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fis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048000"/>
            <a:ext cx="2895600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Skills/Aptitudes:</a:t>
            </a:r>
            <a:r>
              <a:rPr lang="en-US" dirty="0" smtClean="0"/>
              <a:t> refers to capacities to perform a task. Any individual can develop skills in a particular area with exposure, practice, education, and </a:t>
            </a:r>
            <a:r>
              <a:rPr lang="en-US" dirty="0" err="1" smtClean="0"/>
              <a:t>preserverance</a:t>
            </a:r>
            <a:r>
              <a:rPr lang="en-US" dirty="0" smtClean="0"/>
              <a:t>. Aptitude refers to an innate characteristic that an individual may possess that allows him/her to develop a skill to a higher level</a:t>
            </a:r>
          </a:p>
          <a:p>
            <a:r>
              <a:rPr lang="en-US" dirty="0" smtClean="0"/>
              <a:t>Ex crafts</a:t>
            </a:r>
          </a:p>
          <a:p>
            <a:r>
              <a:rPr lang="en-US" dirty="0" smtClean="0"/>
              <a:t>Athletics</a:t>
            </a:r>
          </a:p>
          <a:p>
            <a:r>
              <a:rPr lang="en-US" dirty="0" smtClean="0"/>
              <a:t>Music</a:t>
            </a:r>
          </a:p>
          <a:p>
            <a:endParaRPr lang="en-US" dirty="0"/>
          </a:p>
        </p:txBody>
      </p:sp>
      <p:pic>
        <p:nvPicPr>
          <p:cNvPr id="18434" name="Picture 2" descr="https://encrypted-tbn1.gstatic.com/images?q=tbn:ANd9GcTXyRBDkMPO5rymyS5JWDAubavypZkePaCmlelkLfyysSQLi0w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572000"/>
            <a:ext cx="2476500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Personality: an individuals </a:t>
            </a:r>
            <a:r>
              <a:rPr lang="en-US" dirty="0" err="1" smtClean="0"/>
              <a:t>temperment</a:t>
            </a:r>
            <a:r>
              <a:rPr lang="en-US" dirty="0" smtClean="0"/>
              <a:t>, attitudes, and style of interacting with people and the world around them , that is modified by life circumstances. </a:t>
            </a:r>
            <a:endParaRPr lang="en-US" dirty="0"/>
          </a:p>
        </p:txBody>
      </p:sp>
      <p:pic>
        <p:nvPicPr>
          <p:cNvPr id="19458" name="Picture 2" descr="http://images.clipartlogo.com/files/images/39/393093/vector-material-in-all-types-of-vocational-personalities_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886200"/>
            <a:ext cx="4048125" cy="213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Personal Characteristics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Journal writing # 4 </a:t>
            </a:r>
            <a:br>
              <a:rPr lang="en-US" dirty="0" smtClean="0"/>
            </a:br>
            <a:r>
              <a:rPr lang="en-US" dirty="0" smtClean="0"/>
              <a:t>Complete in Portfolio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Concept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individuals see themselves</a:t>
            </a:r>
          </a:p>
          <a:p>
            <a:r>
              <a:rPr lang="en-US" dirty="0" smtClean="0"/>
              <a:t>Being self aware</a:t>
            </a:r>
          </a:p>
          <a:p>
            <a:r>
              <a:rPr lang="en-US" dirty="0" smtClean="0"/>
              <a:t>It’s the foundation of our personality- affects almost all we do</a:t>
            </a:r>
          </a:p>
          <a:p>
            <a:r>
              <a:rPr lang="en-US" dirty="0" smtClean="0"/>
              <a:t>Involves our feelings about ourselves and mirrors opinions of us- how we project ourselves, helps to develop our goals and realize success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312</TotalTime>
  <Words>397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Trek</vt:lpstr>
      <vt:lpstr>Personal Characteristics</vt:lpstr>
      <vt:lpstr>Personal Characteristics</vt:lpstr>
      <vt:lpstr>Personal Characteristics</vt:lpstr>
      <vt:lpstr>Personal Characteristics</vt:lpstr>
      <vt:lpstr>Personal Characteristics</vt:lpstr>
      <vt:lpstr>Personal Characteristics</vt:lpstr>
      <vt:lpstr>Personal Characteristics</vt:lpstr>
      <vt:lpstr>Journal writing # 4  Complete in Portfolio</vt:lpstr>
      <vt:lpstr>Self Concept</vt:lpstr>
      <vt:lpstr>Self Concept</vt:lpstr>
      <vt:lpstr>Self Awareness</vt:lpstr>
      <vt:lpstr>Strategies/Factors</vt:lpstr>
      <vt:lpstr>Strategies to enhance self concept</vt:lpstr>
      <vt:lpstr>Strategies to enhance self concept</vt:lpstr>
      <vt:lpstr>Factors that diminish self concept</vt:lpstr>
      <vt:lpstr>Slide 16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Characteristics</dc:title>
  <dc:creator>ESDNL</dc:creator>
  <cp:lastModifiedBy>ESDNL</cp:lastModifiedBy>
  <cp:revision>28</cp:revision>
  <dcterms:created xsi:type="dcterms:W3CDTF">2013-11-12T13:41:23Z</dcterms:created>
  <dcterms:modified xsi:type="dcterms:W3CDTF">2013-11-13T12:32:03Z</dcterms:modified>
</cp:coreProperties>
</file>