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&amp;esrc=s&amp;source=images&amp;cd=&amp;cad=rja&amp;docid=X-g43kI4JGMAbM&amp;tbnid=gR0NfCJxA3OsYM:&amp;ved=0CAUQjRw&amp;url=http://www.solutions-site.org/node/222&amp;ei=1-z4UufoJKfl0wHJ2oGwBQ&amp;bvm=bv.60983673,d.dmQ&amp;psig=AFQjCNHNcNXX6m6sG2tMTi1HYZZI0a_sRA&amp;ust=139213166451935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Readiness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baby simulator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1588"/>
            <a:ext cx="2428875" cy="2657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1588"/>
            <a:ext cx="2428875" cy="2657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ba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886200"/>
            <a:ext cx="2047875" cy="2238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care baby is an electronic infant simulator that cries to be fed, burped, rocked, and have its diaper changed.</a:t>
            </a:r>
          </a:p>
          <a:p>
            <a:r>
              <a:rPr lang="en-US" dirty="0" smtClean="0"/>
              <a:t>Baby weighs 6.5 to 7 </a:t>
            </a:r>
            <a:r>
              <a:rPr lang="en-US" dirty="0" err="1" smtClean="0"/>
              <a:t>pds</a:t>
            </a:r>
            <a:r>
              <a:rPr lang="en-US" dirty="0" smtClean="0"/>
              <a:t>, it has a flexible neck and its head must be supported at all times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baby cries the student wearing the wristband must pick up baby, listen for chime, then figure out what the baby needs</a:t>
            </a:r>
          </a:p>
          <a:p>
            <a:r>
              <a:rPr lang="en-US" dirty="0" smtClean="0"/>
              <a:t>Feeding</a:t>
            </a:r>
          </a:p>
          <a:p>
            <a:r>
              <a:rPr lang="en-US" dirty="0" smtClean="0"/>
              <a:t>Burping</a:t>
            </a:r>
          </a:p>
          <a:p>
            <a:r>
              <a:rPr lang="en-US" dirty="0" smtClean="0"/>
              <a:t>Diaper change</a:t>
            </a:r>
          </a:p>
          <a:p>
            <a:r>
              <a:rPr lang="en-US" dirty="0" smtClean="0"/>
              <a:t>Rocking</a:t>
            </a:r>
          </a:p>
          <a:p>
            <a:r>
              <a:rPr lang="en-US" dirty="0" smtClean="0"/>
              <a:t>Comfort after a rough handle</a:t>
            </a:r>
          </a:p>
          <a:p>
            <a:r>
              <a:rPr lang="en-US" dirty="0" smtClean="0"/>
              <a:t>Lack of head support</a:t>
            </a:r>
            <a:endParaRPr lang="en-US" dirty="0"/>
          </a:p>
        </p:txBody>
      </p:sp>
      <p:pic>
        <p:nvPicPr>
          <p:cNvPr id="26626" name="Picture 2" descr="https://encrypted-tbn1.gstatic.com/images?q=tbn:ANd9GcT7WVGywdwIPH3iRMZHn5IeOgjSUqpSjyPd6GVVxKlrtVtxde4G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38600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can happen to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/>
          <a:lstStyle/>
          <a:p>
            <a:r>
              <a:rPr lang="en-US" dirty="0" smtClean="0"/>
              <a:t>Breathing sound means baby is sleeping or being rocked</a:t>
            </a:r>
          </a:p>
          <a:p>
            <a:r>
              <a:rPr lang="en-US" dirty="0" smtClean="0"/>
              <a:t>Coughing</a:t>
            </a:r>
          </a:p>
          <a:p>
            <a:r>
              <a:rPr lang="en-US" dirty="0" smtClean="0"/>
              <a:t>Cooing(happy noise)</a:t>
            </a:r>
          </a:p>
          <a:p>
            <a:r>
              <a:rPr lang="en-US" dirty="0" smtClean="0"/>
              <a:t>Sometimes baby is just fussy</a:t>
            </a:r>
          </a:p>
          <a:p>
            <a:r>
              <a:rPr lang="en-US" dirty="0" smtClean="0"/>
              <a:t>Baby cries if he is </a:t>
            </a:r>
            <a:r>
              <a:rPr lang="en-US" dirty="0" err="1" smtClean="0"/>
              <a:t>upsidedown</a:t>
            </a:r>
            <a:r>
              <a:rPr lang="en-US" dirty="0" smtClean="0"/>
              <a:t> or on his tummy for more than 5 seconds</a:t>
            </a:r>
          </a:p>
          <a:p>
            <a:r>
              <a:rPr lang="en-US" dirty="0" smtClean="0"/>
              <a:t>You have 2 minutes before a missed care is recorded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r>
              <a:rPr lang="en-US" dirty="0" smtClean="0"/>
              <a:t>Baby may cry while driving….be prepared</a:t>
            </a:r>
          </a:p>
          <a:p>
            <a:r>
              <a:rPr lang="en-US" dirty="0" smtClean="0"/>
              <a:t>Never leave baby alone in a public place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Never care for baby while driving</a:t>
            </a:r>
          </a:p>
          <a:p>
            <a:endParaRPr lang="en-US" dirty="0" smtClean="0"/>
          </a:p>
          <a:p>
            <a:r>
              <a:rPr lang="en-US" dirty="0" smtClean="0"/>
              <a:t>Never place near stove</a:t>
            </a:r>
          </a:p>
          <a:p>
            <a:r>
              <a:rPr lang="en-US" dirty="0" smtClean="0"/>
              <a:t>Never take off your wristband</a:t>
            </a:r>
            <a:endParaRPr lang="en-US" dirty="0"/>
          </a:p>
        </p:txBody>
      </p:sp>
      <p:sp>
        <p:nvSpPr>
          <p:cNvPr id="1026" name="AutoShape 2" descr="data:image/jpeg;base64,/9j/4AAQSkZJRgABAQAAAQABAAD/2wCEAAkGBxQTEhUUExQWFBUXFxYYGRYYGBcXGRgYFxUXGB0XGBgYHCggGBwlHBQXITEhJSkrLi4uFx8zODMsNygtLisBCgoKDg0OGxAQGiwkHyQsLCwsLCwsLCwsLCwsLCwsLCwsLCwsLCwsLCwsLCwsLCwsLCwsLCwsLCwsLCwsLCwsLP/AABEIALcBEwMBIgACEQEDEQH/xAAbAAABBQEBAAAAAAAAAAAAAAAFAAIDBAYBB//EADwQAAEDAgQEAwYFBAEDBQAAAAEAAhEDIQQSMUEFUWFxBiKBEzJCkaGxFMHR4fAjUmJy8RWi0kNjgrLC/8QAGgEAAwEBAQEAAAAAAAAAAAAAAgMEAQAFBv/EACYRAAICAgMAAgICAwEAAAAAAAABAhEDIRIxQQRREyIyYUKRsXH/2gAMAwEAAhEDEQA/AFwCgGMaBsFk/FHES+q4TYWha7hdUOA2Mabeh2WJrcPL8U6mbQ4lx5NFyf5zXpcW9EUWrbZWw+EBZ7R/u/C3+4/oj3hPg9Ws4kWpg3cRZvbmeibw/Bfi8QKbfLTZuNmi1up0RXxfx4Mb+EwxDA0Q4jtdoPbU9U5JRX9f9FyfJ/3/AMRer8RwWFJGGY2tXGrnXAP5eiynF+M4iuf6rt/dFm/LdZxoIMix5opgsUKhyVBB/u2S3Jy0gvx8NvZYonOIPZXMDhy0xJhW8Nw3KLQRbl9VdZTgEQBrqCPtqeibHH9k8p/QsG1m/wA9ZVxuHDha087SOd0w0eRkejtB9fsEqFaDY/IzoOR17polsGYrAlpMjseaqwRqtBXxYc0hwnscp5/woO8Cfslyj6NhK9FnC8ObVZ/TP9QCXU3auHOnzgag3QPidJoaSbEW69kcqlhbmB9nUbfkxwG4/td00PRZvG4mpjq8mXSQ0HyiTpLtvVIt+lKSA77unrqpfxBBAZ5T03R/E8NDP6Lm3BIdpYjW4QjFYP2cyOxCBoZFlrhfEntJYRnEacx+vVFW1SSDt+Sy1CmSecK/hMdkdlOmx5dFNONIctmmhKpUDqZZlzGRHOZVKjVnc5equgyQQYhJXYbQFq0w1zrbfK4XG05NuSJ8Vp5h7UD/ABPfYlC2OIm9jE/oltKMgk20NqtJ7CL/AJJp5nZdcCbzYpjNhslTe7CXR2J2TpLuy6SST9U5g20WRSujjjQF0nZKANLqQCY2RNbMExqma1IM/RPAhUxWhbZwBdOidtZJwsnIWzobtC48wY/gXQmue0e9YfyyOILqyUDskuNpyEkf5JA1Ev8AB6mip+If6BqPF/a5QAdhvB2UXD69wRuinGMKK9At+IXb35eqpjoRKr30c4HUGGwT6rffcM0HWTZo68/UrBPcXEk3JMmdyVpvEjyMPTp/5D/tbH5rO0yfi83X4h+vquyrdDMDdOT9I8p0CNcLpBgkg9SIP8Ki4bg5dm95o3vryIFwtDSptj0A56/bsEWLHWzM2VPSGYPE5dJgD3fXbkFcfWaR5bHkRGt7t27KrWc0Dbc2/Q6dzdUHOL3hrNeYm1tSD91TVkLT8LtXFkd/ke3XtopcPgcRV0px1fb9/WFouB4BrWg1AC7+79tlfxtYMBK1Q8YLfpnj4frxdzPm4/Iwh/EeE12gw0EDTKZ9I1V9/HHS65IkQmN4hUeRli5AAJ1RPFaFfnjFmP4tj7CkZbPvDcdES4Rhmspw4O0kEDeLAgxqte7wyyrD8Rke4zGUmWx1HvX1Co+IMAyiKdRrh5zlLADAcGzIJ1Bjoo5wpl+OdrqgFSIAcHMBJiPMfKRuQLHVNeA6A4SCN+XMfqpHNs63mtGka3n0hRilASnEcpgbHcPNOSCcv27obtf5rVsfIvohXEOG7t03CW4jlJMg4ZjXN8rrtO/JaXBYkRcT3uskQG9eiu8Ox5DjPu/ZTzx+oYnZsaQaQRo06hZrH0w2o4TInUDXQ6IphqsjpzVLFYWJJ1jMLHzDvtCnyRb8GRpFHMpKTCbG3X0TNk7QKdfs7DejmX6JwdsnsZFv+FLQowmRjoxs5TobnRWIXQFxFGKT0DJi2XT2SlIKmIlnE7Je66QugokjB2VQYylIUwBUjnzAJ+yLVbOTaI6Pui6S7+Fpm7gZ3XEewNAzDUKlIZXCQDqNFouHYjME5tQNqOa4SJiOibXwIpuz0/dOo5KuqZGpWtgvxW2zCNJd84H6LPsfK2WPoCrTc3mLHrssM0FriHWIsUGTspw7VGnw+EhoLLSBoTN9v8u2iReZg2dNiLX0Agb9lT4ZxOBkfptP2nXdWhiLzysP+e6qxyTiSZYuMitjS9uo3gfsd0b8PYTKJPvFZ19YmqADYmSNj3C2PDnCBt9vmm416KySeosl4mS1mZpIIv3HJRYGv/R9vWcch92nu/sdQOoUXFMUMwYd9e2/0VN2fF1mspt8ghrQNGMFpKcla30Sur12EuH4F2NfLQGMGtoDByA3P8K0tXB0MO0MazO91mjV7zvfYfQKWm+nhaMAWaIA3c79SUzhzoJfVvUdvs0f2N5AKac5S66XhRiwxj32+2U6GEqQS+i1gHutzOIj00VfFUXPAbXoU8t8pFSpmnkCGiD67LQ18TmIDBI5zYeu640Tq6e1kpfbKJR8R5zj+H5CTSc4iTLH3e2L2IHmH8uq1R2ZthfZbLjuAy/1WSS0DrIuDPodVjMW4U3Dam6SLe6STIPzQzikrR0JPlxZ1tKBC4xshSUJi5kbRsmPflN9DukumURbQM4nwy2ZvqEHoVAJF0T4rjDlyg3NrJh4XDRHvfyyW0NTGYLiBY6Ddq09dzX0bx/jzm+g5fqEO4D4RqYh0PcKTBcuIJJ/0Fp76d1tcNwGlQaPYvLz7rnVSHADeGgAAylSxphOVGJphsDKYJ1zAWN9I0Gijp4YuJiDz+a2GK8MkNJZlqtIOUPlrmE3lpbbXmgbcK5pILAC0AOLoEEmxM/dI/Euhv5L6KJoZTBtGo3UgHRWMRhvZuGZzHyAfKcw+ijqO+SxxpGp2RRCTd5TwJTzQiNSZ0G/ZZFGSIw1PDRBlIgA5Y02UjBsNOZTkgBjGA7LsQuOYRHLebW29EqjDLSXRaeyZWgLGe0k30Uhp3kap+XTTY6X+a7kvJ02+SGvsKyItdtJC4rrGPgQbJLaQNsr42vJa8fE0fMWKJ8JxOdpa7sszh8TLS2dDI/NWcLjSCDKrbslUQnQdLnM3bMLN+JMNDvaAWNndDzU348iuXA7oxj6TajP8XC/QomrRkJcXZjmPCJsf5Q3f6GUHrUjSfB1Cs0MXdBGXFlEoKSL9Gnle2+t/wDhajDOt6LKMfLg4AxzvAJ2J02WpwTvKr8L0efnTT2Z/H1nCqQTmG07BbbwSWNpF41JM87bdVnMKxv4qXAG1p7rV18FaGHK07ARHaEc3a4iIqmmiticUatYH4QS4DqbD6T80Rkuto37/t90KoH+o5sSJDRGsAfrPyRgOtDdOY+/6JMtD4O0S0cRlEDT+fyFYZXDuh5fywVF2k6RflHP9yszxTxFJyULf5/+AP3KTOajtlOPHKekbV1QZTngCPiIaP8AuIBWM8R8LGUht2HzNIMgEDSR0n5oK9tR5zOBqdSZPzKLYLDOa2xkEyQDb5c0mPyLe+hs/jOrT2ZPCYwsPTlKu1se32ZJO+nXuqOMw7vauY1pJzGAAZRnhfhdlSHV6kUx8DPecervh5aT2SXKv/B0YWl9lXgHDald5qBpOwgfUnYL0DgfhqmwZ6hFRw0Hwg9eZUOBfTZlZRYGtbNgTvuY1MblHqdQMBgW19UH5OWkE8TjtgLj487YzAyIy29SeS7SpkQLkC97zJ5p9MurVCdANvVXazQwRclxm/8ALIuNIW5Wx9DE3AP7Kr4h4UK1MuZ74+o/tULqhB0jureHxJmdeiGSMizz+k0l2WIMxe0d0Rdw1+SzS4i/lBPyjUdVtKuEpt/qOYxrjcyAXGOc6KtXxpk5bDSPTRL4V2UwTl0Yqnhn38jvLc2IjurzaWgJgbBxAvG5/Jab2bXAZ5J6Ej0tqo3cLY4WlmvWDPI6eiGKGShRljhmiSHeYaiJjrMqTDU82nmk6QJJOsNaZjrCL1+HloGVlOxmfM9zo56H0CucNwEt9oQWySYaA0tEaBsEknRMiKlEBNwrGjXT4S10GTqHaQO+yj9iCQLBvVr2tHU+aS3rK0eJ4dTcS3ToLntMwpW8PpMa41C0C0gNAE2udYtyTUL4maq5ZcMzIBs4GRHQRIUVWi03aXZpAPltBFzra60eNwNB1gMvUG1zsN+/VQ/9OPmblzcjIbBBkeXQhc0mZTQMocNBaCXPn/X91xOfwfEyYaI28wSQWvo2mYCjiYuu4viWVpjU6LONzDQlcgk3TOYH4wzwvEZtTcLU8HxvwO0P3WIwz8hn+QjLK+hBTYTsXPHQR8SYExnGrfqFnqb1sMPiRVZfUa9QsnxTCmk+B7puP0W5F6jcMn/Fl3BY0tBaZyEgkTuJhw6iT81qOH17C8jY81hqb0T4bxA07atO35jqmYM3F0+gPk/H5q49hvFVctdjhzg+sLe0qwLZXmPGauZge0kbytdgsa78GHT5jT16myqb2efTpWScKq5gXc3Oj1J/KAidKdQY7fz0We4PXAaBOlv59Vd4pxDJTABhzpA6Dc/I/VKnKlY/HBtpIreIeMh80mmGj3iPiIOn+o+pQTD0jnmLDfmp6TB3VloizRJO0TPovNnPk7Z7MIKCpD3YsNbPor3AuE1a3nB9kwnUyZHQbojwbw021SuBOop6ju79EfrYmLaLFGuwJ5L1EF8apsoUHmkzzlsF/wARHfYdAsHgMZkZB1W8xmJBBBQV9FkwGA+i7JHmqMxz4A7h/GmMNzF57ojW4y+rDaYna9td1cwPA2PMlgPoEfwvCabPhEcl2LA10Zkzor8Fwp01jU9eyIVqLZvcqZ2IAENVaATJKux4q2yKeSzlSg1+rZjTZVRxFjJyUwCLdfmUUptVHGcNa5weAQdY2JGhPNZON9BYpK9g6uXPu43PI6KBpABveUSfS8p3IQHiLC06+u08go5xPVxO9Bag+06q0KiH8NryOqvFT1Q1ojcXWgiAdY1BOk7LtSvHu2nfrzXYtYdlG2nJRIXxs5RBMyZurhMAE/QfWNUymL8/umVRMiOwRqQuURjgQQbxG2nfqU8s8xOh0u3Ud1I9sMHJVMLUzuJOmg69UxbFtehBlWBHJdQWrxMNJBIt1SQ8WYeHSlKuvwYmxjoVA/DkbfJLWRMKiPMreBrWgqkQutdCbGVMGUbNBg8XkcCiXE8OK1O2ure/L1Wdovm6K8NxceU6KmLTVEklW12AgSLGynY9WuPYSD7QaH3u/P1Q9r/RKenTKYvkrQRp1paWk2KPYXEu/DMZuCR3y6LMMcrmDxJaRuOSdiy8Xsn+Rg5r9ewxTrOY6SDB1j7qPHY7O/WwAA/nqiPD8QKvlpUatQ7lrZA7kmAtDgfDTQJqjLNy3yuI6SCQPRMzODj2Jwc4y/iZ3g2GqVjDBPM7DuUf4hROFaH0zmeNSY9QOSLOcykzLSaGtGw+/VAuJ1S9hledzSdI9NJvbDPDONCtTDhqo8Ri469FlPC+IIzMF4NgthhOCPdepLBy+I/p6p8Ytk8qi9lBjS90NknlujWC4PF3/L91fp0WU2w0R9z3KWck9FRDD6yeebxDzAENgJntTvok4quZP7J8YoQ5Haj40CdhqZdc6LkQLlXKQkaQFsnSBStkjGE2CcWkanRTUm5RdV6taSD6Ke22OQ5+FlhcLHroVkPEBEAGzpsBv6dlrvbZR0O2yznGK1OpVBke0aIEcuvIpU4elnx8jUqK2F8rBYj0+6IUqkp1CkKgg2P5qNtEtkawpJJM9Dnokqv2TW8p9V0iVXe1wM+YgTuQIHRCZov0h/yub9h9lBhaogH5g/op3BctIB7ZUxTiYpt3uegTcXWFNoaLHQBStIaXH6obTBfVLzMaNBv6p0NqwJ6VFd/DgTJmey6ibjfX6JJnJkx5ZicKJsfVUnUSD+istKq1X1KZkHM3ebpE8BkMww0wdpUTsHPu/VXfbsdr5TzC4aZGlx0UtyiUpplKkxwEEaKxTdyupA6CpRTBT8fyL7Alj+i5Rqh7MrtxCBYvDmm8g6bHmEVw7cpnVT8QaawFNjJdNo1+ewVUpRkrsVBOEq8AjDK9E8JeC25RVxU3u2lpbm/f0Ufhrw7Sw5D6sVKtiB8LD0/uPVap+PndJeRLQxxbCTKjGNDWANAsGtED5BV8aTGiosxHVSfiZ3S3KzVCuirSp81TxlPVFKtSRou1OFh7fM4tHMG6xbDuiHwHSoBry1gFYOIe43dBuIOze3JaLEE7LL4GlSwz8zM5mziTr6LT5wWyLhenhaa0edni1IizxY3TXOJBixVeuXyI0Jv2jURv3UlSqAJOgBJ7AKqiWxzAd11zjoB6plEh4BBBFiCP5dTZQO6xnIc1gkTCu0BJnZVBT5KamcoSp7GRH4yqDZUy5lMF7zlbpJP5bqjxfjDKVpzPPwj/APR27LJ43iT3OzPdcaD4R2CVPIoRpdleH47m7fQT8ReInPPs6Jhu7viP6IZgMLefVd4RgC8l5AjW5ga/8Ixh6Pny5dACTa0/dQzm5PZ6UYxxrSLOFq6DfmrtfEQwh4Am1zllQOc2k0hr4J3Fj81nXcJfUzVrlrXASXSSek6rHJWc02H8fUbTa2SL/C0F3oq3/Uh19dB/OfRVRWtDtYgbzKhxGHgl4JlrY8wzHsJsNdlnI5RfoSZVIM+Ug7i/ZErZbaLGVeLBlrZjqQPl0CO8JxocwIW70a0XKwso8LfbS09VNBdYKT2cARH83TIXdCclUJmHkTJv0SXWPtcme4/RJNEUeOMYIk2Sa5VWvgcx9u6kBTVUtkj/AFdMgxuEnzN2VFmIe3Qow0qvicIHXFilygmMjNoptxzpk3VilxEaEFUa1LKVJg6Dqj2saJc4wAgcFLTQ1SraNJwTCuxLw2n6nYDmV6A7grKNEhp80XduT+nRM8O8NZhaIYLvN3O5n9FzjvEC2m6DsUz8KitGxm27ZlxXqmYGYAxIRHB43mYPWyocI4hDRI1MlavBYmm9t4nqF5/UqK30UW1p3HzVzDUKj9LDmheM4gaFS7QWnQgCyv0ON5t5CYuP0Lp9hanhWsu45jy2TauP5oRjOLANJJWeq8ZLjZwA+q3fhqVmnxeKaQQpfDfFcrvZONj7s/8A1WOOKkWJJ7FVauPuBJBHeyowylB9CsuJSievvChNK6znh/xjRqNDarwyoNzZp6zoD0WokcwvSjL6PKlFrTI2NDQABAHYfQWTg5cJQri/HKdAX8ztmj7k6AInpbMSbdIPsrNDS4kADnssL4s8ZkksoHKBbPuf9Rt31We4zxCpXOd74DbhrbNHpNz1KD4ZpeZJlRTyr/E9HD8fasTcbUmWnvvPfminCjVr1AwDufhHUnZO4bwovcMxFNpPvH65RuV6BgaFKhTDaTY5uOpPMlTX6yzI1j0uyTD4OnQptsajgLiPLPTn6oViOPjPIABFoI/Lorb8UQSUB4yxj5Is780l34BGbe2cxWJL/nc2Rzw/RfUYcxOVvuiYElYvB459NlSk5ozVC2XES6GknK07AkiewWy4VxOi6kKRPs4IE6tLo0nmp8nJaLVJSQzH0cpINjeCOvMc+yqDEZASYHTVSYlgfUhriQDEAjzG1hfT7q+3hgHvgOnUHVoGwPNOxqVAyaRk8Nw84moXWYybnQTyGt1rcJgadEBoFgNzP5BTNqDQCALAbAcrJCDc+g5qhQESlyJhV+S618zFp57DdUPxAm+oVgSf3/ZFGAiToJU6dOLm/ePpCSoiu4fEkmirPJ/Evhyrg3EiX0iYDxpv5XRo6NkLpvta43G4Xr/D8Xh8fTh7nTlu0Qc0RsdPS/JYHxd4Pdhia1DM6jvIhzP9hJt1Ukcji6fYU8VgRruScSquHeCOvJWGuBFlZGSkSuLj2cq02u1Wl8C4Cm0vqEgv0Dd2jn6/ksypaFctMgkdrLVpnJnomIrlCOLVCabuxXOF8bbUGV1nfQ9lbrVGkIW2XR4taMrgK4DR0RjDYyCECxVLJVI2domvxGXVRzi+Q9VRqOIYtr2EO5LK4XEvY45ZPRVjinuPlBPoVdwOFqbU3lx/xIn5o442ti219iZWNckPdZuyuUsbRpCMmZyt8O8HYircsFMk/E4CR2Eo3R8BEHzvYwdAXH6wm1xRkcsJLjIztLidWoQAwAIhjOENyZnmHRqtVgvC2HpkEve89wB9AiX4LDxemHD/ACv9DZYn6w8meHHjE8jwfCXvMU4dfdbc1ccGjN7OmOZD37d7o7jgwMIosZTIuC1obHyWePF6jKrXYgyB/JTYZKIskOZLj24moQaTazRFzkieoBabITjOFYx7cmWsQdodH2WxxHiEVKZ9k6DGqA8N8R1RUNOo4k7FBPI36bDHS0jN4jwxi2Rmp5ZsMzmt+cmyIP8ADdbDs9q80z/g05onfSCeyNeJsS99IwZ3WZFevWAZJDRaFikqGKMtND+Gvc+oOkLavr2goDw6i2m0c1dfiLSkydjKO4ipayz+MrkujkruKxBNgoaWFc8hoGYnQaoeNhKkCcRjRPlNwinAuBVMQM4/ps3c74v9f7vVaDhnhKkIdWgu1DfhHfn9kXxFcNtFto/ZMUF0cpSvRzh+GZhmwzWNTr8woa2IJPNQ1a7ogN9TACq02CZe8dgnRxm2WHVL5Rc/RdOIIj+0cpBJHbZWKdKaD6tKCBAkmDfZo3PTkhgD4kwRGg1Ec+SKogOVhFtdsSYaRGggevVVzjr25qo51gutdHqtoS+y6Kk3C4q09PySXA0edcPxr6Tg9hgj5FeseF/FDMVTyVIDoIIsCehmxH0uvIoTqD3NdmacrvuORUDqSpnrZcF/tE1vjnwEaeavhh5ZMs3trk/ujlsBKwdGr6OXrHhbxYyuwUKxLXEZdSCR1cLlu/dUfF/gNlSX4aRUaJOazavVpk+ae0zojhJx0zzpwPPg6e6jURcWktqAtcDF+YUwvr6HmqozvTJJwraO06sInh+IOMAn1KFEc0g6ETR2PJxNTR4X7SC4yimF4XTb8IWV4bxYs8pJy9NW9QtPQ4oDBEEEa/kUcaHc3MLUKLW6AKlUxYp4lpOhEJ9GuHbpuOw4e0g6xY8kTutGV4w2ziEiQbJ347NZ3zWHo4qtRGUtzAcuSv4bjbSPNIPVJcbO4tGmLyE32ua0oZh+M03eWQrxbaRcIGjUh9R8WKH44NeIMKc1CbFQV8GeduaTK30NWuzKnEHD1f8AAowXsJ9pvzQbxC1pEAjMFcwmCLqQGYTCzhKg+SHYjxA3NlUlTirGibSUBdwGq0nM0kHR0GE13DKkZSMw9ZWuJqodi+MPD5+E8kRbxIloIKl4Z4fc5sOEDqu8R8Oua2GGyxxOTRSwPEXVaraTGy5xidhzJ6AXXpmAwzKTQ1lzHmduev7LIeE+GimHOLAHDyg6kk6lE+K480m2NyqMcE0cot7DGNxzWdSg9bjBOiDYXEPqe8rzsOW6iOqcv6QL09ifWe4zdTFuYGdPROFuXdQOqTpJRULlIgwzzmtpt0RWjxF4YWBxykyRAueaGU99ipWiNAhaTMssaxvumOO6i9t6J1NwOqyjv7HZykm5gkt0ZyPPjVLCOSkdBM6JuIwxgEu1vCTTB0/nVeY47tH0Gmh9NxBBHlcNCNVv/CHjg520qwm0AxIECAY5dFgNdk3U/Y/oj01UibNhUtrs9Z8Y+CqeNYa1ItFQNn2kgNP+5mAOuy8dxNN9B5p1RcH07g7jkd1v/BnjA0nezrGWuI190kaTyP0MLY+IPDlDiNAuJbmAJFbNDg7/ANy2UMFhA9IWx/VJP/Z5uSO+jxKQe3P9U0qXi3C62DqFlVsA6O+Fw5tJ1CipkEWv+SrjLxkc4eoaVYwuKLT+ShITEbiBGTTNhwvFNyyDpqOSIHFCLFYaniMpkW/m6vt4kcuggDQaruVFUJKbpmsoYgLtWjTd8IWVo457tGmNir1KtV7LOaKPxNBfEcHpES3ynolwLGulzSZDTCD/AI+o0wdF2hUc14I+L7oW0+gZQaWzWOcCfKqmOxmRh+y5QeRdCOOYkPBaDDktxA10RcAwzKhc83k76hP4zhzSIqMtCDYOq6g8GYRzEYr27S1rSTyAlCw/QxwfjHtKYnXdWaldvILIcNweIYYFGsb7U3x84RxnDsU7/wBJw/2hv3KXJS8NSgi8/GoX/wBYDnlq7W8PYx1hkZ1Lv0BUFHwdVacz6rCd8s/mFihL0LXgewTvI08yUP41SL3gIpgcPkphszlM37qnxp2VzTzsrMf8An1obw3DxZFXPgZTcIdg6/VW6j5+qZ4S5FvY+lgA6+35pYii1vyUbMXAgKtiMROu9uvcrti27G1ReI58/mmvFkwVJN9kys6SVpo3RNNQJrzFkyeaFnNk3z+aSjNZJCYYmlUKmBSSUJ9EOYnvF1xJD/kjjhYtP4Q8WPw7sj/M02BIkTNg4bjrskknxV6JPlQXHl6epcT4bhuIYZ/ttA0EEN8zHFsyHeoEC1vVeFeLvDdXh1c0nkOHvNIOrZ1jY9EklmN/txPLkijTfIJAgclyEklVD6JshxwXA4hJJEwEzScP4xnYym8AQYzAXiNI9NUZpYcPByG4vcJJLonpYJNrYz8E0i6D48OpaXEiEkkDCbfKg/w3h1Wo0F5FMH/5GPSyJ4fw/hgcz2Go7m4n7CySSwSE6VLDjSizkDlE/VSGvks1oHYAJJLKCjFHW8QmxUVTFlJJZ6NjBFepiSmsrQkksYykRV6o+ap8XjJe6SSbD0yfRV4e6wKsVqsApJJkVolyg6niZnkNUnvnpK4kuF0d9qdBZda4AHt/AkksbMI2uG6WZJJCwTgHRJJJYc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TExQWFRUVGB0ZGRgYGBoYGBofGxocGBkcHR0aHCYeGCAjHBcaHy8gJCgpLCwsGB4xNTAqNSYrLCkBCQoKDgwOGg8PGi8kHyQsLCwsLywsLCwsLCwsLCwsLCwsLCwsLCwsLCwsLCwsLCwsLCwsLCwsLCwsLCwsLCwsLP/AABEIAK8BIAMBIgACEQEDEQH/xAAbAAACAwEBAQAAAAAAAAAAAAADBAIFBgEAB//EADwQAAECBQIFAgQEBgEFAAMBAAECEQADEiExBEEFIlFhcROBMpGhsQZCwfAUI1Ji0eHxFXKCkqIzssIH/8QAGQEAAwEBAQAAAAAAAAAAAAAAAQIDAAQF/8QAJhEAAgICAgEEAwADAAAAAAAAAAECEQMhEjFBBCJRYRMycaGx4f/aAAwDAQACEQMRAD8AxaZxCVbEn7dtj5gI09Sr2cXa2OkdAarc5vfx5jkhZI5nsenWFEqnojPlFB5SFHoQQw77RFcw0iqnyHf/AAYttISpNkpwxrx57QAzSgFCkjmINTO3j97QLH8bEk6cn4gA7MXyBezwZeje4UBsyh+2EFRoEqZdRvjx1vEVaapzkqa17AX3PYRrAnbG9BN9FSaixOA5UOhLAhzGkkT0KS4pJ8sOxaMnI061LFXKndzbv4hlE9gUISSClqiRs7MNhcxuVFU2t2Wur16VcotsVgWA6Je57npFfL0iUgAjDWuCeYkwvpFKvUCNgRZ/+W3gsyaerd8tbY++YVszySIWQsBSXUSGSMJA/qPXoBfrFeZF6t7b2F8RZSkJcF1HNzjyYguWkB2t1JGfGfpBsDsIlQQACcOetzuR2FvnHpaQU2bpvnr4vAVFKg4JuXsbWDF7eYf0kxCEkoYkJduu2WuYzZF6OJlciyyqiXP6N/iDaHSEp5jzHDWJt0OcvDemZaWLpLYs/aOS9MS1TVBy13AbdQPxNtGOnHNzTEUBFgpKgQoOFEPa+w7RL0CqUggXZj7u33ixmyUkgqFRvdjaxHN1tvHJSqLKAYp+IEUpFgwa5J7bCM5JnRGDRVr1rAAh3+IM6VB2u17/AD6QT/pyVALRShIfmOUNe5P3iCZYTzo/mbEqGOig/e18wROpTSqpRqLBrsA70gMXfenYQth/ozNUiWhRutRYWDAjLkDqRmzh4p5xVMmFRBUoAAMGA69gNrw/LmMXusl8igOe2TsMiFtSvmupgdgWD9he8Fadkp+7QpqtOl6iSpTMybIHlX5vb5wLU8RJNJGNhj/fzj0qQSrmJLhrn69HGY9M0QAAe97/AOIeyMo0IagJWlIWFAIwU3t7xPU6eshUsubMDY26P/mCmSCwNRbfr7bRGXw8bMoHuXH+fAjCNpk9ItSCUrQrnDDqknpa47Q9O0PMCtge1r/rFfxBakFA5gRuTctvHf45QPqOpz1uOhSXjPYrTatDWpNIArGXcDPnIENoTUkX8F7O31ip1GvUu6wACLMNx+949oZjlqS3+MD/AIg9AUX2WE6SpKCSUl9qQ2WO17HHaGZUrkcpZIZxSDn6AsY9SDTlWd7lgo436e0SULEKU4c09Opt1yDCHVFqk5AeGFl/CcYbxnviHNToUFVaeUtd32wCHYjvnaFVzgSTSSbGoDDN+3gMniyzMZWDkfl/1DLROeR1oPrJL3IBSLJIwm3wq/t6GIjUIRSFuhRAU1yGGGIts/yh/TalCizJw29J9zDSdOGIUxGcfbp9ozlQ8Up/0yswJayX8FvoY7pxV0AtkOfA/YgCtApTkE2DuGb36YxHJKuYAklgwVgP16GMcj30O17h26C3tHUpSr4nB62Ge0Ac0grDNsOYnv2g2nDhamYApJc4KrC217e8IwRsdk6OwpUCNxn9tBU0E3LZDuxH7EKyysOVA4LF3H0hFeocEMSLed3Bgdlra0kWesKSmkFIAyR/T4dngEmWWABISqwJAdoFInIYMljlrbWL2+kCmalSlXJGycfTe8ZoFtumWE1JagPTuYVWlt2289/30gYVQ1RpNz3V3YG3kxPUKKkmlgct192aNV9Bkmltnkglk2+8dnAJIppISGAO2c9XhIzlBJLqBaw7xxRaxJv/AMB4FNEkmgq5+1//ABAY/wCIPLmhKh/L5ji+Oh6Hw0d0cmhF27n5/b9YnJQ5LfEQSSTYDudoZMpGNjKZ5qJTksCrcD+lvy9yHf6QXSzCgsoEBIvbltgP1c7QGUQXCEkq5UiqwcnruBnaG9Ur1FAAcocq/pBdqncYuGGY1nTGOhrTaupNksLUgkm4DZ2Zr/UxH+NSCEqAL5IsPe8Vi1TFEyxZgmwINKTuVNYnPeHdHoDc2JDM+H6/K7npCsquS0iUrTJPOFgIyQXBGQ4IHtdjE5yCGcBKQGF2W3VKg9IO5Z4jK4gimhKXCPzG4cm61Jy3TaxO8KTkrrdd3wqpxbZjiAhpOkQUEAOnc3CizEDLjbuB7QRUh3PTYHL9SP2YnJWgOFlnwSSw3uR8Pk2iExakEhXOLH9jHyd2gnPK27ALkilgFVAYNyRlx1/eYgnVSyLSySclg3S7Q169QZKbf01Hl3BScgHpiEZZBmEpsvcWAX3bY9jnbpDILUZKhuTLlqulKTe7fL2DRX1JSvCwoqZiwSP9QweFJIUtLoFQJG4YVUpJIy4vgezQDXoWo1qlWVexJI2IcZu8Ej+J12L6vXMs1pqpLOD/AJtEZE+WskKdL4fHvA52kKkuErAHhXzuC8ClaEVMVOQWIwfFxFLF/G+iyTpqXSpSSM3julQkhgW27ke8dRw8ppoSVB/JPQPsBf6w1L4YHVSkueoJDO7dAdn+kLaHWJgpHEgldAS72c5Hu+dvnDWg0iFpdBUoFuXfoSx/doVXoFOAqkObAF1WvYD9YYkapAcpCgDer4S4e3UEG8LRWMRibw10mk7ZTY+FDpFdxDSFwMBOCHpOctdJPgxbyNZWoC4URkACoZBLZLv84ktCmClJrYsVJNKkgAEk7EXwoWhU30WcIvZXaKQAoEXqsQcN1BG8XU+UlKQ6iQLAfmS/Tt2MJGmoLlqSlxcML23S+e49xBUzU4diepNKuwOH+sV5e2icYcXaZSadClOLgG7jfvA505AmEKCl7ABmH+4U9GZUGLNYM/7MG0FYUbteolnfoB0v+sS6PPWPyGOjdg5Bs9Vhf9e0HkJLTJT/ABpIBI3cFP2t5jkjh/qErXUtQOAk0fZvbJhrU6cm8xpQOzj1CBlqSWe2MNC8jox4m3pFVO0CkseZIFnIueuDvEhMO1xtbHncmLWcgFPqoK1ABqQoi4uSU/1Nkb5iu/64FqAEtD/mpFz0JpsCOu+8a7OpwjFg5FBcvS2bH6WufJgU/UJCXQlqvzWJ3BAP5cYF4cXp5eVJCl/EKZiwkjY7j2gShLIKTKU6eYfzGLFnazCzWaMTjx6XYoqUVAEuARcZPv5hxXDFEB1BKQHLlif1xBAEpQlVMykuPjSWPQul3gi+IS2dSVIezOnm/uAIFu8PZBptiE0JBYKrpyWIb55iGkZjUXJFvvDOl0qJi0iWVqAUHek5giuFlKgRzsWcBg4N+Y2LdBAKfiuiWmk1ywBck0pGSWc2fJPWHpeiCAELU6rkpflDC6rC4GHLC3eLDh8gfCghJpIJc5Z1JHQ8zk+I9JMtlMLAJCjb+YT8IByRyjLOST0hXs6YY+PYqmWTSEoUqYpyBskMWUWw+z/KGZOlUlwyqAGJKXUssymewSLABs/ODyZZCVLNQUoOacgOWSG/Mr6RdcJ/B+rnH1FLMpJZklShbLN75PSDGDfRSUkuzM62TMUogpUU/wBISWNmupIuX3ezQ0sFBTLoUkFiSQblhY2wwY36RqT+BdSkFp4WXJSCpSbHY9SBZ/EZ7iHD1SVhM71UGlh+ZJyMlVzg7w0sckuhVNMqBo2ZQwkNVYTNmFxZO5HSCTLgkMcu1wSGtnlP7BEGMlKlgqmKIQo3Y7l3Dn2goRLKRzAuSXICVAO+1lC/5h7wi7BJpIUmS6wFJTZJY/1AsC984wWiCJdrAEEf+PkA3H3HUwz6KwGDOS1QuD0w+/dTPsIihRJpU4UkYGc3xZQ7H2aMibTdCa6QwektlnZ+7M0cGjIWk2UM3S6QeqS7p+1sRMSArINuvKcwaTLVLqSVWOBZx74bdoaxVDTTOz0pUlRqcpdwFAVYDPjbO9ogmQgSwyVXVhVlC2429swSdp0KkLDU1G5HRgwD+9sRVy9cpHKmopANlmro1zf9I3jRnFpUFPFUkUsrkdg5HvZngs7WEyzYDqfMIsJymS1RxfLdOvjMS0taFhMwM9gRYXHyNi8EhGLtfB1SHSaUh8FIeWrGAevbaPStbMQQky5gqH5lPv1ptHtEFoBSpTISo1Egkbh7f3W8qjq6ZvLUtXdNTEbOOndobRVzaYyqZL5CoctwCkvfu+DDEqZp1lgSlbYU4NrhWA36xVTNKqQkqTy9QzpPT4osErTMloUqwBDKDWexc5TezbEAxisZJ9DUnRlSQFgOCeYDrcFxY3cEdxDUlKv/AMKwlaWLKKgzdDd/BbtCiJBlzkc2bKIsFAjIIsFNdt7tDktakAeoy3UUpIv2Y9Hf2hbKUVer0QuUJoYgkM4dmucj2BhImYkk01IPS7RZz1JYMVJU7A5KXJscEh+rt4hSWqYVEhaKt9n2uCPqDDWI0V8tBBLm0sKzcvdmPS8SlqZCRhKWNqaiSOpBYYx3gcmY04uVEEWB/uAe2NzEVqblIChjOwwen/ELRzq4qiwE9QIuSkALILmp3Zn6XA7iD+g42UTv2L9T2+hMRkkeiASWHMCRbPM3tfzADq3TSlw4LKLBz0a4SGtEXt6OqGltnkPIJWSwJFSbh3sGG3ZRu4eCzOHpymkSyPgCaSonD/O/RrQsiWxUpyAAmzsLEkl/zO4gekWpM0pWGBVy9Hd9tocS7lXgidIQ5mAmnmSABTTikAHAsfEN1JUismm+6WGGIBuDiGpvDyqakklwLp/qSbEjZ2tbNt4otQqaVGWVE0nGBbDdB2grYkoNOx7T6dRVVLU7nJLC+39L/WAqEoABaSuYDzHnpN7O7fYCBTZq1crgBIbH7tD+gQVlMtQVUrBGzdewFydnglIxT3QVOjUJSaLKKyRSAEgWTa1hdRc9BFmNHzuklRXcOTarBY4S7MO7naGNKkTCJKEqP5XG9NJIPQbd3MbD8NfhYyz6s+62Ipd05so92DfOGjjlPodyjDsz3DvwpPUEekgUgkqmLUzkvVSDdiTfqyekPK/A84KF5ZSBYPvcvcbOw6NGp4txn0xSgOrYRQTRPmfGXB2OPp+sdUPTclojLPxZd/hPholoWVUqWV/EL4A32uTD3EePIlGi6ls9I2GxJwH+cZ7TcUTpNMzJCishCUhgSbu3QZMVRQZpKiohR3f9Gh3FY/aVxYnm9zLCdrNSslX8SpBOEpCaR7FJJ8mFB+J1oWJWtTLnSVED1KQFJOAVDBHcMRCyFiUFBcwlRwSkhPzxFXxVSlSyFpcEWULpP+oTkXn6fXQH8SacSNVMlgfy2rScsC2P/J/lFVMkFRDM7cpHuT/8464gq9aqbpJCj8SAqWp8mkin6G/iI6edSpLXN79g7/8A6lo5skUpaOVbWwHr1YJBAcl2x/U2R2ghnEkFTKCuv5TuAc/OOqQmYg0sP7Tg72Jtl7HrCUqS73fr/UP2OsKTritdFojQBYNK7jKVGlQ2d2/0ekTXw7AJGHPU92imVMWg8hUW33Gdv0gun4s6GUCBmpJcP429mgUB2/odVoQCShRCtgSSl/EJK1qwXIZiAoD4Tdi3WzwxI1qlZpmeCyvLZ+nvEV6NLELqZ7LBdPhTfCod4GmJFSgm5kwohSQUyyl+V0JHjDbRaStSklSFoAV/YtnP9yce94V/g0qRSohQYMdvf7wD0g3prUUEWTzXABsKtxuHheJeGW1SHtXqJYFKuWoO0xIa3dJD3GYhKnJTdKUqGOVZx2BSfvHZbhnFYGxBqH6v3D9xBRp0ISpcqmUpVlLUASBuARy5bMBF5RTW0EmSPUSQxG7EA27MbmK7ScNUH+EAnCgqWFA5BrSEl+jmIp4UtDnmO/KTfqUtkb2cZFrRHUcTVLahSqb3B5vt9DeHtk4wjF2lQ9J4POTVSPUQVHlqCm3cMSzGGtRKNMqbMdGU3cBJBu7izkO7Zy0Vk3iUz0fVepHVVBwWObi9onwr8QTVghLJILbpckEjBHQwr5DpxY9quHBVSrgqukvb4nVcdAT84U0MuqYDQSjKG5rE9dhZyI9pePzSDMUqliKwzncXe7x3U8VdykzFDrLpPL4t3Lwyszox8/XUtSdmGWYfWDk7kJJUlw7kee/iEkISRg5tdx9ocVPqlIvzSy3ZjtmHejjhJNkU8Te6iKhg3bxvT8oYlrdBLEOXYHr0fEV8wFy1PzzEv4tQIDke8GvgDm7LEassEt5Nn6fK0MS9WgrD2UVAghVi3Lgj7GEAbfXqDtDA0oeWrNKrMcOQL/J4Rjwey10q1pRTUmsKJlEjF2KDbHd+0T4hLRNBXSETSOYhiFEC4LHlUwz2ik1UpVa0j4PiLvv0OHcsOsP8MnEpUpd6aQOqs562gUXc6uyA0ya1JQoN0Lu2BiNd+F/wL6jTJiyEPYBwT/Vc3ZnEUOony5IC6HUUsNqmHyjX/gXiylGbLUCQFFSGG2D4D7x04Yxb2cn5JNWjUaDh0rTpploCHL9yTuTkx3ifFUSUVLLdskna0SUTcxQ/iEBElSl3XNWlCQdhUMeGJ9o9BpJWJD3SpjEzUIKfWmEirAuLdyL3ijn/AIvmCYJemk1OWcB/bvF1xLThUgpIJSQxA6YhqdoZaJaFI/lqSWTgJFst0Ac58xKKbW+j0ZSjj9qWym1/B5+qSJpH8xAIoB5bs4d2ChSIW03Dp9gqWsE43P0JjV/h/TyEoaVMqAJapTgqySBvfeHdVq/TmJdJFviY0M9xh6nwOkJJKT0COeeJuLX+D5/qOGap2AUpJsSQbeQRf2itH4k9P+TLlJUhJvUCSfY48bR9XmyyVXJ8BmA72eMtq/wNLVMXNUFFS1Egy2FLnBBLE94Vw1osvWX+yM1xPgnrSkL0qAGd5YsBUSolL2dyXEVOu4VMkpdSVuU0gKTZ6io3bpb3jZ8B0qkTFoJqoVThn39sxpZckgXPtCPE5MjmlBbXR8V06VWe1vha3v8AveGpZBLKIScBSexcO7VCNL+ONCETEzEJar4gBYtv0BvGe10pwCACHsSwF23iGWLjKmTilJWg3poqZWDcEXB8H9mODQoqdCfVeygCAv3H5/d4V0poJGXNki4vuare4eDCeAklgVMBSwcHc2I+Y94nQemV6tAh2SoFQOAClSW6g4scQGbqZ0v4udIZlD4m82UPeNGFomBpqFMzFy5tgEm593hfVyz+RJZizb9AYFm4J7QiqcmYTMJILB2UQ9hexyMXEc0+mfl5SnuObpkWV9IjN0S7MkhRFnDC1zdvvA9HOUkkTJcyknYEt7N9oz30Jbi7ofm6WYAKXszfmBbAP794MNRgqBSo7pdjbILUk5yPeFU8SlMfTUt9xSq3kMwvAis1Y3ywH2hKorFqfuWhzS64IKiCeYqIIUaHJdyk/CXgHppCypaFUlBUoi+7m29y4bBdo7qp1IdSbeH/AMGPafXBNIALkkpZTpwcA4DbPBTKOiclAqQqUohLEFy4bLEdCSciBrlCX8ICC6VEC8si4P8A2G5DXHiOypqaiAulQN9me5Znzlmgs4Ep5UJUD+dKyDfqAwMN2AHq1ICwtiKgbjmSWN6huPHUx71UqS6UIITYsWpfZmwdn8RDQyVIspK1JJcFKyA/cbHpBEzZdYImLbNKsnsThifEAxkFKCrYHVrdILoElImJVhQYHuMGFkoALkuP39YL6JcFKqk/IjsRFn8HnwTTtA1JVlWIOiYwZrf+xgSJwDg4glINkmMavDCyp22VNbz07WtDuink33Ha/X/UAGkSUulfNllBj37bQcSVAVJZ92+/t0hGisaRaJ5gmS1VbmYq/KW5B0t9y8LmbQkSxcrY83xJvYWy8DE9rpYMbkjPcdYjNmJK3DU1cqmL4u5fy1o1DT2hialSElJNZPxA/CN7BrebQ7o+IejPE1K1IIAcZBBu1R62t2iumeopilSUoIubqLdWySYFr5jBJY2SQlJ2psVK6lgI10CEW9s+48O1pWlJLEERLifCkzqCyFUqdlhxhrdDGJ/BX4lSKNKo84SGc5YYfq23YxvCbMLX/wBx3Qk+0BpeQC+HghrJOzFx9Yz3GeF6qaRLKBcsVp+Bt1ZdPcRqUS7VFyc/sRxCnSVJVUwsWituml5GhmeOan210JaHhemRLS4II5QSWJIOxGfaLSbr0pDLUkP/AFEAwnI4hd1Jtsf3iDz9KiYQqgA7qIFXh8wJQrRz/n5ttu2GCkjDWxjz7CK7i6luky5tBBuCHBByPIyP1gXEeFKX8Kw9nY0m2MAuznJiS9MaGmLBI3Z3br0jmzSyRjJwW6L43BtJsBoZRlChCaiouVqupRJ/R2i4OitdRftaFuFElDvZ7Q4tZAhfSyyTxqcntgyuEZUl0Zf8RyEkemrmChuHpOx7327Rh9bwsemAFpWG2LhTOWD4LKIpN2Iy0bHj/qATZyW5U8oOLXc+8Ybh4MwTEWCiXChYF3cOckFyOzCNmknryPii7+hCfokJpBSqYpgA4pZywfd/DN1gmkVNmzCgUplpHOoD/wDrJJ7mHZ8xSJglqTUB8Kn50EZAP5hlgdxA9RMaR6KSCkkhRU4qfYqHwnZj03jmci6iA001PqFkkplvcmxAyVDDF3hjUaOhRVLV/LUl0sCWcCxyQCYL6TygAD8PPZ3bYEMS2XFifEH4dpgQZCy4ZwXuA9xcAkOx+cFU9Aqik1s8LKXAQpIZwDfsWw2QYteIoXKIU1SFscgFJIcsdxuHii1/C5kuYxAWXblJL9HBve2I10+lUlLnAA2Js6bP2hqVATbZUSxVzJ59iaU+onyLG3UGOyp4JpWlIJsTipzb37H5mIDTFBqSTT1T8vboUmGJOqlkNMRUUvci7Kd3P7O8T7H6E5iWNKySPyqFvZXTyWxu7wWRo0WJsxyGOR89+nuYLN0iieVQUaSUKcgkZZWztv8AMHMVqeJsRUCPAcN8/t8oKJTk1uJZn8OLspBSodR9HINj8u8V82WxoIMuY7gK5atjSrCvBggnKln1pRUKiSWTUkWDVDf9GyIYHFP4gUqCai3KsPKV0KTZj7g2jNeUOpfIkuetCwErmAm5SbD5nH1ES1mtUWBSGN3sb+wGcv3EHEsIdK3l9At1yw+yV01APdlpUI6iSUKu1KgWpb4hcGxKVA4cdRYRkAxaUN1IPSDSJdJKu3v2gCrR2XqiM3HeLNHFFoYmyg4UEsD94H6ZH5reMx1M3I2iYWNt8CAGWyemVcczF8sHI7j9YYmyUgggdQPbbNoHL5mAS5O7frDenRlKqfYgn5DaFsdRdA5klTAjcMz4Ivb6R4bVMlR3JYEjb7HIeG5E2kU8rBTj9fnBpZQpJulSk3CKEqLjpsfnCtlYb7BS5ZICrFWEXDFTO79ALCC6jSn0iFEqLi4Dk3Yi3gB+xiOl1CjdMsMzkMyg+CBgYJaJaKevmSshsoKQACxuMZ89DAHlfgNwFHp61UxWJLe5sAPJJb3j60rjCTI9ViHuxZ/33j46hM5SqZanWS6UhhUoHfD8xZ/MfVJfDUiQZSlgskAlz0v2f/UdmG+DolN72XPCOJpmpqSXsD7N09jDejnVpemlybdYr+GFKfhZIH5WAcAAD5NDKuIC7YzdreOsLmzRw7m/+gjDl0hafomYBwPLxMSZgsAYa0TLL5bvFipNorh9W8kbo5snpVF9mcmSJuMeDeJDgxUk1rVzZaxbpbH3i8Mlo96XWKSyKXYkMbjpC2k06ZaEoSGSkMB/veB6qYySYcmJDRWa03aDjpuh5RaQjq5VUlaTcFJB9xHx/TadCQUupNQcMldqbi9dv1j7JrC0s+P0j5NNmy0kOC+W5U/oQR7RH1UUqpHTgdrYaXrUAFdwxF2JI7gEFw736wtJKFqrSUEgHFaM5BD0nwUwTTTpbiiWykvhRu+SRYKHaGBrZjikIsXDpUkf/TiOE6gmmlpl/wAtLpKhUUuyXyEh3u129oKrWhRABKFpUFHN2DMXyC+LRyVxSY5CpJRa60pQ7/8AcL/SB/xa1ZmTgFWAquPAsfvAdmVDeq04Wy+ZJZhZ7m1Tbs53iu02gCVtNQWYhKibHy1rB2djAZ8oPT6ygQGNZmJcvchSrH2JxA9Vo5xNSUpUGwlX6/rBToD2WnD5TOVWV0CgagMKbxaAausglLHoktUerHY9AekVaJAB/nBSDYXqD9LsxjyZ11AqAfcpv0ynHloFUG7RFGrKFurlzYptjqkWsckROQkJS5JUlty48domh0ocAkVNSlVThne4YDZoHJnpchKGJy4sfNI+4hrEqgul1AqeWQSD8IISrwysjtftDGs1stSSlUpSFZIIZzfIxuYr9Vw9/hDt3KiM45RbqHPiIJ05KgkKt3cEdmO8BpAlKSQXS6pQDJFTAsm5p97/ACjsguqoikm5SwS/UkA/XeDTpPpORjphX/k1m8wP+KFIql3sywGurqcEeRGQnS2ZpZDub9hEVaqzJASB84kiWTZrEt+zHZmmCbk2+8W15OVNi4Q5eJhdP+YHMWT2aIi+8YNoarJOWhlFYN7jYi8LaYAZEOekls/If4xCsHOhuXqnLmyWzhvMEmSUkcxKb2ONsghxtm0VqFEWJLZy7Xa0OSlqAIKQQLU4u/aEZWOui3l1lLGpaQBzpIrs13/N3g0hlLYEssso/C1mqJPwlhnBirXpwHIqSnqLgWc2zvHdOooAcuQ4c2JGzCAtFJZfBpNJopUhaZxmpmlD/DMBc4cpBsQOzQDjH4rUkVS1qJIAYhgHIJObnv3ioGqGSxHe6ewIBhTiclYeYCpSQ2R8JPXZh17CLxy0qWib9zs+g/hX8TjUSpiFJabLYgC7gmze/wB4vkS1kAukj8wNy/S8YP8A/wAz0dUydOuaEgA+VFx8kx9ICApb3ALW3PeObO98n21S+vs6cX60P8OU3vFoFwhpZLC9rW7QaXqTURSaQM9T27DrHTgxyhDiyeRpuxsmIGAK1f8AuC12eL0TRBYismpNRMWRmhrwnOF4MXxdo0o2qKXjc6mSvslX2MfL+HClABCSkYHMSPGfvH0L8Z6qnTTNyQwbcmw+8fMiWVQCEtZ2KubcDre3S0L6iXKqDiXEtE6NLMhYBPV6vcLGIakSpbJBmBasHmCR8lKFPsS8VQ0PquJc6XWDeo0LPUCzC8eMtctQE2bMR2UCfqDjfMcdM6FJFqnToSSQSo4AlhQt3UXS/vADqVKVcUh2HMFEHvSCBbrE5erSq0vVLqAyJaig93YkfOJ+pMyqbJLC9YNzv8RgNMKkgcxJQQkpcbMkp+eRENLq0iWtZKRUfTSSAnZ1EN2a7QSZxeUBdaXFmQjl+YJAiv1GvRZzSPypVLJ83qFzBpgtfIFSSosiaT2CnH/qHf8A9YVHCJqc0KvvlvIxBU8S06jzoSruHQbf9zw/otYhRaT6gqGCt0jvuA0JbRqiyoCkpDqTNlqxyqBHm+fnBUalKhzsvoSChfspL/eGZ2oEwBkia+59NKvuiFtZwZaUgpQsDtz/AEyPrDRp9iytdBNJpgSFomLDHCmXjqxqEWs1Spai9Ck5DvYHGQwPvGd0ElJmfzHB6qqF9un3i91S1oVyAGkAU+oxcBvhVy+8BqmGLtHCuSrmSSg9iJiP/k1D5wMaYFCkpUlaTgIJJ64N4rv4qcTSqWknNRQlx15mYRa8BD1rpsQzgAAu4sbdYaq8i3Zl1ancl+g29+kKzDV8W0KhZe5eGFFgHyMPF6o4bsipDYgwk22cxC3xPEkF85y8KzUcEo4fse0M6OW6iHwx3t7947Lw1r37waRJpCbte/TxCNlUkSl6kO5cXa46YixVzLampz+lzbEISNKFKKyHpP1OPNoJOFJZJDs5Ad2xfy0LY/Fdjy5hfLAEm2H9x4xCmqSoEGxGKns4+0enJUkAM9VywwMvi94JIUpTOlw7ZFrEjwWEMjKG9iC9UUntcEbKBiwSrleUtnABSbuD9xHV6EqHJSrqg2PzEJyqXIHKRgG7bW3f/UY1Sij6h+BtP6ejJb41lVvl9AI0nDJ4WxBekEe7/wDMVPBdKqVppctWQkP5Nz4zC2nnTJcx0gUPfqRh4ydZFyVr/RZK4uuzYahZSEqBDC6iTtmAfxabku1LuDbxbs0BGpBSAo2Iz12/WEeJ6sIChTgADbI22j1FE5rGjxyUKi7kAE2sOhPa0Dla2bNmglafSAekZJ2HzaKfhUqWJC1LKlJJNQIYlthST0GMwtpfxCubLmL08tMsvYBIqUBYEkjrCNXsZOtGyWouAbb3If5ZMBn6sYD+4I+8Y/TfiSeyU1JJCqJq2HKWBHlwYs/+pHBdR8j6vcQrins1lN+P+I0Shj4h9L/dowXDJKZhKkrNYBYKF8WIId9+kWf4r4yhcwhblAsBio7+B+94oP8AqqgBQlKEuWYY7ufvHLLfRS0nssZOlYUy2mHJVdx2SG+uT2jsr1kKS5DP8Kl/YKNvpAJesM5LKWy/6gwBGzjY9x7wx6kyUmlTqJUAKub5E/pE2h00XEqWtQUoLU1Nk1OkHsxYjzeKyfw4IIKZa1rLXIJCSMg9b/SHNPqAtCxsRkXvuwf28AQp/BBYKXCl2IPwlxgsetxY5I6QqdDSViur9bBBSXwlFIA7WgSp82WGcs9gxIiZ1K0mlSVC9hcEe/6RLVGYQKFrLuKXuG7A3yIbYnRWDVKKyFoST2F/YwfhU1CVFCKwcAsnlNw7p7tDgQoAXWtRBek2DWIGSohi5H+4nodTMUzpmAEDlUAL5/pF+0JJ6GitnVSwGqqSQGWEUlJV2KgW8OekETxOVL5koUvv8Kfdj9CIKhKwWUkANdxb9CWjwkbmVKSh7kLAHSq4L294VfYzXwNcHQqfNll6UFTlICQGTc71HHSJcRnoROWFzEM9gAahjJJIHy94Y4BqZaVzDLYJCQCTckksC7mkM9mim1MtMxal0JWFKO6wXuRixs0MgEDriVJSkhFRpDAFRf8ANu3a8H04MskzTUUuc1EFIf5u1u8KamYgTCuUEuGKVk8yHzZRZwd9oLNURLSoAOb563N4zRNz4vZjzN6W+8TSmOkJACS79R/vMHly7NY+MjyMxds40Sk6JRFZwLee30iSJIfP+Y7qZqkhMoZZye527MGiGlZySbjd4mPIkuY6rZAtDEjW8odMcRp7g9frd2+kRnTy3KGbdt+0AYNN1wlgAnN2HfeCaYBRBuDYPYlgd7doTEommzqDBzcDcxYyyFDFwCALZMK9dDRXlhp5K1KWVMgBqLudg9mNyLQfiOqMtH8tIJBALpcGzY33gMtDBKSpT5I5RZrXu/s0S1LIBzm+wBYsXzu3vARWxRMyZLlAl/VmF0lmKEvc9nhzhKR/Eyq/6x7te8VcufMmLJqLMSb4AGXzHJWrmJTdaiX3Jf8AzDonJys+3p1LpsRe8DkkFfkRifwnx+oGSpVxcdwQ/wAw8anSLZQMOrHVVYTiE5UtJA+F/wB32EJ6vU1JrmKHKGZJd2yegiy4mpKkEGzxnNKu6kUuBcv8Ock9LP7RfDGUp7ftoXLJJJLsa43qPT0iEixJSSB3UGD9yfpBdBpmehQ5Xq2uRd+l+a0V/ENV6kqYonkKkhKjyh8hidyAlTQSRUolaiQiWOU4qURdTbjpHZaWiKR6dwxCVLAdpynWehGPAs0e4xrzJkqZVzyp3JLZzgXPtFVxH8R0qRNpUpKwQQNig3IffNvMUvGNQvULBQxlhykJy5uSoZcmOaeRK0VUbKefIUyO2Sz/ABXY+wg0nSVPQoEC5z732aLGVJBQo1OCRZXQPyl3uTftS28Tl6VBZgGOGCm8KANIV7RxuVDOOytVKRLuKVqbF2HVtlN+xFhotQZiP5hNLcimJNhST/3YD5LRNHDkTHFXpqF3uAEjJP5epi14XwJc6YHb07CWjc2sSdr3gN/JRKilVI9PTEhbioEKpLDBYs5eGpOsCkhSVAqS7gVAEb5AII/3E1aWZp5apQSmYfVNSbBwzdmIIsXhQcMKVBaAq9yk/l7HHzDxmk0FNo7rZj/zELsRzOUlJOMXAJ3gOmnVkIDu/MtJYJfLOSw+8WmhkoQJhWpIQt3QxcktcB3TbIv9I9w9SZImAuGc2zYOPO/zgL4M0+zxniS4ls+KiyX64Yq8JitHE9QmbK9RKFJUtIqCFD4lNuXFusAl6Vc31r1LWzXcJBUN9rP4vHJaU6dCUDUJADBRvMKr4SgGlI2c3gMKYxxDjSkFYIQpSTalLAAlg5JdVtgwhPWJXOVyXQBZhZJs77CLnik0BilJWCkfEApzta1xnNrQlKmLWghri9JFI7t0I+t4CerNJO6sb4alOmlzgSFKdJtY4NN2/u7xSjiPprek04pPnIPWLHREKdE0ipVLPYKAOH3sxESn6dFVNgB1DYOxJKTBuybTXQnriQoTZQQtCs2ZtiCzQXW68N6dKWYNbHg7Bo5p1LkEodK0qdwpg4J2fJD7GFtfo2KlyzULuM0l7g/aNdOmSkue0U6Zd3ODscv94NK0p9S+ASSdgBf9G94CVc1urQdE+hHUrP0Bv9YqyMe7IpJUoKIyb/5g8nRAq3GLtaIS+xZ8Q2gu6jggeYRmUiTYxbcsPf8ASF5s/Jdvf/Ecmruycbv1EAkacLBUbbwKQXY1IW4Y3Of31hiYmrxYA7/PMLJlclIsWdxunbxvHUzX5dgMxqHjJp0G9QBbi7DrvgwTUasrN91BSt8Xwf3eFNJKKj26xZfwiUyqwSVOxB+f2EHivIylJvRSanWqSopCGS+Nz0c/ptDKjWgEJUGDv082iKdOZsxKN1qp7B7P7RdcX1qEAhCQSFcr4ATyI+iSr3gOVaReMb7KrSSlIUogsoIK0qwygAW9w48tGn/DH4omLnIRMpDgkF2BIFs9ekU6ELUCAbqLE9WyXzi3vEdVwoLO3Uj3NP2jKSXYeL8Gh47+KSVrQgglKX7O4Huzv7RndZ+Il4dxSpNIcDmFJJ/qI+l4HP0QcvbkAt0t/qAIkpWplBiBY5w9iN8RZZmo0iUsXKVjOk/FU0LS4SQABQr4Vd74U5f3jRabjcycibNUolQUGliwQAApmJYOXv4igk8O9X0UAhSas4YZJv4x3gWinOQT/UQkjLf4bY2jLPJfYVj8MLqdSFzVBzQhalJQBc1GokMWJubd4Z/hEACala0iqxCXpJsUqDg2P0MGmcPQsAswHNbonNjsDkZ6PiJIStCDWoJKiDULi9gSN3x1YRH8nJ2W4UFGhTNZLikqdwp7hnG5S4fu4joSUkKck3BKXAUBit7Ozc1olpJYE1VApWFAkDGBcdj0g/GJCjMStJZNSnYsXIQR9IVvYKF9JphWSl1k9cD9tFhLlzKgQ4bcEv5gcnVFBYhg2Q36dob1XFBLCV3NY5Rt/qBLZSNIHrtE5QsKp/qBwd38/eKvUjmKisoluwSVEldrhKX83Nh12it45+K1KLIDNZ/9RT6PU1TAqZzOQ733h1EjLIro0Or1Yls5WZag6WUVEtY5IAINiIjw/UoWFFALjKCXcb2FnbHyiHDpwQkiYlKpa12ChUxFq/oxG/tAuLcO9E+vJsAqkp3Srp/cktn5wXGzcq/h6ZLKETgABLKU0MAMrAu2bMfeEdBwt2SpmBBLbgXJH294tka5M+QskNZIUBa9YLjpcvFXoUGQmalRLKKUBu4cn3BT8oVGdDHGNaf5ZSVAEYchJdiDYhxiKhM9Sqr3AKumCDtuzxdcYQTIkqy322/SKzQ6MLVdRClAgbg2IY9IMP1Fy3yJ6WcpQCQWOQNjdyC9r/QmLvUcQQmkTRZSEklsO6bjyDcRlVWpJ6Y71kRqpMtM+SkzSRzUpb8z04AwKg98GqxBjSQIvwR1CQsAMOUgpObPt5FoBpeHmUpSrkKqJUpkgOokUpLlRD5NrWG8RSspSgBNLWKXduz74hXRzzMUOddJqcEhQFKr2Nozd6ObC6bZ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UTExQWFRUVGB0ZGRgYGBoYGBofGxocGBkcHR0aHCYeGCAjHBcaHy8gJCgpLCwsGB4xNTAqNSYrLCkBCQoKDgwOGg8PGi8kHyQsLCwsLywsLCwsLCwsLCwsLCwsLCwsLCwsLCwsLCwsLCwsLCwsLCwsLCwsLCwsLCwsLP/AABEIAK8BIAMBIgACEQEDEQH/xAAbAAACAwEBAQAAAAAAAAAAAAADBAIFBgEAB//EADwQAAECBQIFAgQEBgEFAAMBAAECEQADEiExBEEFIlFhcROBMpGhsQZCwfAUI1Ji0eHxFXKCkqIzssIH/8QAGQEAAwEBAQAAAAAAAAAAAAAAAQIDAAQF/8QAJhEAAgICAgEEAwADAAAAAAAAAAECEQMhEjFBBCJRYRMycaGx4f/aAAwDAQACEQMRAD8AxaZxCVbEn7dtj5gI09Sr2cXa2OkdAarc5vfx5jkhZI5nsenWFEqnojPlFB5SFHoQQw77RFcw0iqnyHf/AAYttISpNkpwxrx57QAzSgFCkjmINTO3j97QLH8bEk6cn4gA7MXyBezwZeje4UBsyh+2EFRoEqZdRvjx1vEVaapzkqa17AX3PYRrAnbG9BN9FSaixOA5UOhLAhzGkkT0KS4pJ8sOxaMnI061LFXKndzbv4hlE9gUISSClqiRs7MNhcxuVFU2t2Wur16VcotsVgWA6Je57npFfL0iUgAjDWuCeYkwvpFKvUCNgRZ/+W3gsyaerd8tbY++YVszySIWQsBSXUSGSMJA/qPXoBfrFeZF6t7b2F8RZSkJcF1HNzjyYguWkB2t1JGfGfpBsDsIlQQACcOetzuR2FvnHpaQU2bpvnr4vAVFKg4JuXsbWDF7eYf0kxCEkoYkJduu2WuYzZF6OJlciyyqiXP6N/iDaHSEp5jzHDWJt0OcvDemZaWLpLYs/aOS9MS1TVBy13AbdQPxNtGOnHNzTEUBFgpKgQoOFEPa+w7RL0CqUggXZj7u33ixmyUkgqFRvdjaxHN1tvHJSqLKAYp+IEUpFgwa5J7bCM5JnRGDRVr1rAAh3+IM6VB2u17/AD6QT/pyVALRShIfmOUNe5P3iCZYTzo/mbEqGOig/e18wROpTSqpRqLBrsA70gMXfenYQth/ozNUiWhRutRYWDAjLkDqRmzh4p5xVMmFRBUoAAMGA69gNrw/LmMXusl8igOe2TsMiFtSvmupgdgWD9he8Fadkp+7QpqtOl6iSpTMybIHlX5vb5wLU8RJNJGNhj/fzj0qQSrmJLhrn69HGY9M0QAAe97/AOIeyMo0IagJWlIWFAIwU3t7xPU6eshUsubMDY26P/mCmSCwNRbfr7bRGXw8bMoHuXH+fAjCNpk9ItSCUrQrnDDqknpa47Q9O0PMCtge1r/rFfxBakFA5gRuTctvHf45QPqOpz1uOhSXjPYrTatDWpNIArGXcDPnIENoTUkX8F7O31ip1GvUu6wACLMNx+949oZjlqS3+MD/AIg9AUX2WE6SpKCSUl9qQ2WO17HHaGZUrkcpZIZxSDn6AsY9SDTlWd7lgo436e0SULEKU4c09Opt1yDCHVFqk5AeGFl/CcYbxnviHNToUFVaeUtd32wCHYjvnaFVzgSTSSbGoDDN+3gMniyzMZWDkfl/1DLROeR1oPrJL3IBSLJIwm3wq/t6GIjUIRSFuhRAU1yGGGIts/yh/TalCizJw29J9zDSdOGIUxGcfbp9ozlQ8Up/0yswJayX8FvoY7pxV0AtkOfA/YgCtApTkE2DuGb36YxHJKuYAklgwVgP16GMcj30O17h26C3tHUpSr4nB62Ge0Ac0grDNsOYnv2g2nDhamYApJc4KrC217e8IwRsdk6OwpUCNxn9tBU0E3LZDuxH7EKyysOVA4LF3H0hFeocEMSLed3Bgdlra0kWesKSmkFIAyR/T4dngEmWWABISqwJAdoFInIYMljlrbWL2+kCmalSlXJGycfTe8ZoFtumWE1JagPTuYVWlt2289/30gYVQ1RpNz3V3YG3kxPUKKkmlgct192aNV9Bkmltnkglk2+8dnAJIppISGAO2c9XhIzlBJLqBaw7xxRaxJv/AMB4FNEkmgq5+1//ABAY/wCIPLmhKh/L5ji+Oh6Hw0d0cmhF27n5/b9YnJQ5LfEQSSTYDudoZMpGNjKZ5qJTksCrcD+lvy9yHf6QXSzCgsoEBIvbltgP1c7QGUQXCEkq5UiqwcnruBnaG9Ur1FAAcocq/pBdqncYuGGY1nTGOhrTaupNksLUgkm4DZ2Zr/UxH+NSCEqAL5IsPe8Vi1TFEyxZgmwINKTuVNYnPeHdHoDc2JDM+H6/K7npCsquS0iUrTJPOFgIyQXBGQ4IHtdjE5yCGcBKQGF2W3VKg9IO5Z4jK4gimhKXCPzG4cm61Jy3TaxO8KTkrrdd3wqpxbZjiAhpOkQUEAOnc3CizEDLjbuB7QRUh3PTYHL9SP2YnJWgOFlnwSSw3uR8Pk2iExakEhXOLH9jHyd2gnPK27ALkilgFVAYNyRlx1/eYgnVSyLSySclg3S7Q169QZKbf01Hl3BScgHpiEZZBmEpsvcWAX3bY9jnbpDILUZKhuTLlqulKTe7fL2DRX1JSvCwoqZiwSP9QweFJIUtLoFQJG4YVUpJIy4vgezQDXoWo1qlWVexJI2IcZu8Ej+J12L6vXMs1pqpLOD/AJtEZE+WskKdL4fHvA52kKkuErAHhXzuC8ClaEVMVOQWIwfFxFLF/G+iyTpqXSpSSM3julQkhgW27ke8dRw8ppoSVB/JPQPsBf6w1L4YHVSkueoJDO7dAdn+kLaHWJgpHEgldAS72c5Hu+dvnDWg0iFpdBUoFuXfoSx/doVXoFOAqkObAF1WvYD9YYkapAcpCgDer4S4e3UEG8LRWMRibw10mk7ZTY+FDpFdxDSFwMBOCHpOctdJPgxbyNZWoC4URkACoZBLZLv84ktCmClJrYsVJNKkgAEk7EXwoWhU30WcIvZXaKQAoEXqsQcN1BG8XU+UlKQ6iQLAfmS/Tt2MJGmoLlqSlxcML23S+e49xBUzU4diepNKuwOH+sV5e2icYcXaZSadClOLgG7jfvA505AmEKCl7ABmH+4U9GZUGLNYM/7MG0FYUbteolnfoB0v+sS6PPWPyGOjdg5Bs9Vhf9e0HkJLTJT/ABpIBI3cFP2t5jkjh/qErXUtQOAk0fZvbJhrU6cm8xpQOzj1CBlqSWe2MNC8jox4m3pFVO0CkseZIFnIueuDvEhMO1xtbHncmLWcgFPqoK1ABqQoi4uSU/1Nkb5iu/64FqAEtD/mpFz0JpsCOu+8a7OpwjFg5FBcvS2bH6WufJgU/UJCXQlqvzWJ3BAP5cYF4cXp5eVJCl/EKZiwkjY7j2gShLIKTKU6eYfzGLFnazCzWaMTjx6XYoqUVAEuARcZPv5hxXDFEB1BKQHLlif1xBAEpQlVMykuPjSWPQul3gi+IS2dSVIezOnm/uAIFu8PZBptiE0JBYKrpyWIb55iGkZjUXJFvvDOl0qJi0iWVqAUHek5giuFlKgRzsWcBg4N+Y2LdBAKfiuiWmk1ywBck0pGSWc2fJPWHpeiCAELU6rkpflDC6rC4GHLC3eLDh8gfCghJpIJc5Z1JHQ8zk+I9JMtlMLAJCjb+YT8IByRyjLOST0hXs6YY+PYqmWTSEoUqYpyBskMWUWw+z/KGZOlUlwyqAGJKXUssymewSLABs/ODyZZCVLNQUoOacgOWSG/Mr6RdcJ/B+rnH1FLMpJZklShbLN75PSDGDfRSUkuzM62TMUogpUU/wBISWNmupIuX3ezQ0sFBTLoUkFiSQblhY2wwY36RqT+BdSkFp4WXJSCpSbHY9SBZ/EZ7iHD1SVhM71UGlh+ZJyMlVzg7w0sckuhVNMqBo2ZQwkNVYTNmFxZO5HSCTLgkMcu1wSGtnlP7BEGMlKlgqmKIQo3Y7l3Dn2goRLKRzAuSXICVAO+1lC/5h7wi7BJpIUmS6wFJTZJY/1AsC984wWiCJdrAEEf+PkA3H3HUwz6KwGDOS1QuD0w+/dTPsIihRJpU4UkYGc3xZQ7H2aMibTdCa6QwektlnZ+7M0cGjIWk2UM3S6QeqS7p+1sRMSArINuvKcwaTLVLqSVWOBZx74bdoaxVDTTOz0pUlRqcpdwFAVYDPjbO9ogmQgSwyVXVhVlC2429swSdp0KkLDU1G5HRgwD+9sRVy9cpHKmopANlmro1zf9I3jRnFpUFPFUkUsrkdg5HvZngs7WEyzYDqfMIsJymS1RxfLdOvjMS0taFhMwM9gRYXHyNi8EhGLtfB1SHSaUh8FIeWrGAevbaPStbMQQky5gqH5lPv1ptHtEFoBSpTISo1Egkbh7f3W8qjq6ZvLUtXdNTEbOOndobRVzaYyqZL5CoctwCkvfu+DDEqZp1lgSlbYU4NrhWA36xVTNKqQkqTy9QzpPT4osErTMloUqwBDKDWexc5TezbEAxisZJ9DUnRlSQFgOCeYDrcFxY3cEdxDUlKv/AMKwlaWLKKgzdDd/BbtCiJBlzkc2bKIsFAjIIsFNdt7tDktakAeoy3UUpIv2Y9Hf2hbKUVer0QuUJoYgkM4dmucj2BhImYkk01IPS7RZz1JYMVJU7A5KXJscEh+rt4hSWqYVEhaKt9n2uCPqDDWI0V8tBBLm0sKzcvdmPS8SlqZCRhKWNqaiSOpBYYx3gcmY04uVEEWB/uAe2NzEVqblIChjOwwen/ELRzq4qiwE9QIuSkALILmp3Zn6XA7iD+g42UTv2L9T2+hMRkkeiASWHMCRbPM3tfzADq3TSlw4LKLBz0a4SGtEXt6OqGltnkPIJWSwJFSbh3sGG3ZRu4eCzOHpymkSyPgCaSonD/O/RrQsiWxUpyAAmzsLEkl/zO4gekWpM0pWGBVy9Hd9tocS7lXgidIQ5mAmnmSABTTikAHAsfEN1JUismm+6WGGIBuDiGpvDyqakklwLp/qSbEjZ2tbNt4otQqaVGWVE0nGBbDdB2grYkoNOx7T6dRVVLU7nJLC+39L/WAqEoABaSuYDzHnpN7O7fYCBTZq1crgBIbH7tD+gQVlMtQVUrBGzdewFydnglIxT3QVOjUJSaLKKyRSAEgWTa1hdRc9BFmNHzuklRXcOTarBY4S7MO7naGNKkTCJKEqP5XG9NJIPQbd3MbD8NfhYyz6s+62Ipd05so92DfOGjjlPodyjDsz3DvwpPUEekgUgkqmLUzkvVSDdiTfqyekPK/A84KF5ZSBYPvcvcbOw6NGp4txn0xSgOrYRQTRPmfGXB2OPp+sdUPTclojLPxZd/hPholoWVUqWV/EL4A32uTD3EePIlGi6ls9I2GxJwH+cZ7TcUTpNMzJCishCUhgSbu3QZMVRQZpKiohR3f9Gh3FY/aVxYnm9zLCdrNSslX8SpBOEpCaR7FJJ8mFB+J1oWJWtTLnSVED1KQFJOAVDBHcMRCyFiUFBcwlRwSkhPzxFXxVSlSyFpcEWULpP+oTkXn6fXQH8SacSNVMlgfy2rScsC2P/J/lFVMkFRDM7cpHuT/8464gq9aqbpJCj8SAqWp8mkin6G/iI6edSpLXN79g7/8A6lo5skUpaOVbWwHr1YJBAcl2x/U2R2ghnEkFTKCuv5TuAc/OOqQmYg0sP7Tg72Jtl7HrCUqS73fr/UP2OsKTritdFojQBYNK7jKVGlQ2d2/0ekTXw7AJGHPU92imVMWg8hUW33Gdv0gun4s6GUCBmpJcP429mgUB2/odVoQCShRCtgSSl/EJK1qwXIZiAoD4Tdi3WzwxI1qlZpmeCyvLZ+nvEV6NLELqZ7LBdPhTfCod4GmJFSgm5kwohSQUyyl+V0JHjDbRaStSklSFoAV/YtnP9yce94V/g0qRSohQYMdvf7wD0g3prUUEWTzXABsKtxuHheJeGW1SHtXqJYFKuWoO0xIa3dJD3GYhKnJTdKUqGOVZx2BSfvHZbhnFYGxBqH6v3D9xBRp0ISpcqmUpVlLUASBuARy5bMBF5RTW0EmSPUSQxG7EA27MbmK7ScNUH+EAnCgqWFA5BrSEl+jmIp4UtDnmO/KTfqUtkb2cZFrRHUcTVLahSqb3B5vt9DeHtk4wjF2lQ9J4POTVSPUQVHlqCm3cMSzGGtRKNMqbMdGU3cBJBu7izkO7Zy0Vk3iUz0fVepHVVBwWObi9onwr8QTVghLJILbpckEjBHQwr5DpxY9quHBVSrgqukvb4nVcdAT84U0MuqYDQSjKG5rE9dhZyI9pePzSDMUqliKwzncXe7x3U8VdykzFDrLpPL4t3Lwyszox8/XUtSdmGWYfWDk7kJJUlw7kee/iEkISRg5tdx9ocVPqlIvzSy3ZjtmHejjhJNkU8Te6iKhg3bxvT8oYlrdBLEOXYHr0fEV8wFy1PzzEv4tQIDke8GvgDm7LEassEt5Nn6fK0MS9WgrD2UVAghVi3Lgj7GEAbfXqDtDA0oeWrNKrMcOQL/J4Rjwey10q1pRTUmsKJlEjF2KDbHd+0T4hLRNBXSETSOYhiFEC4LHlUwz2ik1UpVa0j4PiLvv0OHcsOsP8MnEpUpd6aQOqs562gUXc6uyA0ya1JQoN0Lu2BiNd+F/wL6jTJiyEPYBwT/Vc3ZnEUOony5IC6HUUsNqmHyjX/gXiylGbLUCQFFSGG2D4D7x04Yxb2cn5JNWjUaDh0rTpploCHL9yTuTkx3ifFUSUVLLdskna0SUTcxQ/iEBElSl3XNWlCQdhUMeGJ9o9BpJWJD3SpjEzUIKfWmEirAuLdyL3ijn/AIvmCYJemk1OWcB/bvF1xLThUgpIJSQxA6YhqdoZaJaFI/lqSWTgJFst0Ac58xKKbW+j0ZSjj9qWym1/B5+qSJpH8xAIoB5bs4d2ChSIW03Dp9gqWsE43P0JjV/h/TyEoaVMqAJapTgqySBvfeHdVq/TmJdJFviY0M9xh6nwOkJJKT0COeeJuLX+D5/qOGap2AUpJsSQbeQRf2itH4k9P+TLlJUhJvUCSfY48bR9XmyyVXJ8BmA72eMtq/wNLVMXNUFFS1Egy2FLnBBLE94Vw1osvWX+yM1xPgnrSkL0qAGd5YsBUSolL2dyXEVOu4VMkpdSVuU0gKTZ6io3bpb3jZ8B0qkTFoJqoVThn39sxpZckgXPtCPE5MjmlBbXR8V06VWe1vha3v8AveGpZBLKIScBSexcO7VCNL+ONCETEzEJar4gBYtv0BvGe10pwCACHsSwF23iGWLjKmTilJWg3poqZWDcEXB8H9mODQoqdCfVeygCAv3H5/d4V0poJGXNki4vuare4eDCeAklgVMBSwcHc2I+Y94nQemV6tAh2SoFQOAClSW6g4scQGbqZ0v4udIZlD4m82UPeNGFomBpqFMzFy5tgEm593hfVyz+RJZizb9AYFm4J7QiqcmYTMJILB2UQ9hexyMXEc0+mfl5SnuObpkWV9IjN0S7MkhRFnDC1zdvvA9HOUkkTJcyknYEt7N9oz30Jbi7ofm6WYAKXszfmBbAP794MNRgqBSo7pdjbILUk5yPeFU8SlMfTUt9xSq3kMwvAis1Y3ywH2hKorFqfuWhzS64IKiCeYqIIUaHJdyk/CXgHppCypaFUlBUoi+7m29y4bBdo7qp1IdSbeH/AMGPafXBNIALkkpZTpwcA4DbPBTKOiclAqQqUohLEFy4bLEdCSciBrlCX8ICC6VEC8si4P8A2G5DXHiOypqaiAulQN9me5Znzlmgs4Ep5UJUD+dKyDfqAwMN2AHq1ICwtiKgbjmSWN6huPHUx71UqS6UIITYsWpfZmwdn8RDQyVIspK1JJcFKyA/cbHpBEzZdYImLbNKsnsThifEAxkFKCrYHVrdILoElImJVhQYHuMGFkoALkuP39YL6JcFKqk/IjsRFn8HnwTTtA1JVlWIOiYwZrf+xgSJwDg4glINkmMavDCyp22VNbz07WtDuink33Ha/X/UAGkSUulfNllBj37bQcSVAVJZ92+/t0hGisaRaJ5gmS1VbmYq/KW5B0t9y8LmbQkSxcrY83xJvYWy8DE9rpYMbkjPcdYjNmJK3DU1cqmL4u5fy1o1DT2hialSElJNZPxA/CN7BrebQ7o+IejPE1K1IIAcZBBu1R62t2iumeopilSUoIubqLdWySYFr5jBJY2SQlJ2psVK6lgI10CEW9s+48O1pWlJLEERLifCkzqCyFUqdlhxhrdDGJ/BX4lSKNKo84SGc5YYfq23YxvCbMLX/wBx3Qk+0BpeQC+HghrJOzFx9Yz3GeF6qaRLKBcsVp+Bt1ZdPcRqUS7VFyc/sRxCnSVJVUwsWituml5GhmeOan210JaHhemRLS4II5QSWJIOxGfaLSbr0pDLUkP/AFEAwnI4hd1Jtsf3iDz9KiYQqgA7qIFXh8wJQrRz/n5ttu2GCkjDWxjz7CK7i6luky5tBBuCHBByPIyP1gXEeFKX8Kw9nY0m2MAuznJiS9MaGmLBI3Z3br0jmzSyRjJwW6L43BtJsBoZRlChCaiouVqupRJ/R2i4OitdRftaFuFElDvZ7Q4tZAhfSyyTxqcntgyuEZUl0Zf8RyEkemrmChuHpOx7327Rh9bwsemAFpWG2LhTOWD4LKIpN2Iy0bHj/qATZyW5U8oOLXc+8Ybh4MwTEWCiXChYF3cOckFyOzCNmknryPii7+hCfokJpBSqYpgA4pZywfd/DN1gmkVNmzCgUplpHOoD/wDrJJ7mHZ8xSJglqTUB8Kn50EZAP5hlgdxA9RMaR6KSCkkhRU4qfYqHwnZj03jmci6iA001PqFkkplvcmxAyVDDF3hjUaOhRVLV/LUl0sCWcCxyQCYL6TygAD8PPZ3bYEMS2XFifEH4dpgQZCy4ZwXuA9xcAkOx+cFU9Aqik1s8LKXAQpIZwDfsWw2QYteIoXKIU1SFscgFJIcsdxuHii1/C5kuYxAWXblJL9HBve2I10+lUlLnAA2Js6bP2hqVATbZUSxVzJ59iaU+onyLG3UGOyp4JpWlIJsTipzb37H5mIDTFBqSTT1T8vboUmGJOqlkNMRUUvci7Kd3P7O8T7H6E5iWNKySPyqFvZXTyWxu7wWRo0WJsxyGOR89+nuYLN0iieVQUaSUKcgkZZWztv8AMHMVqeJsRUCPAcN8/t8oKJTk1uJZn8OLspBSodR9HINj8u8V82WxoIMuY7gK5atjSrCvBggnKln1pRUKiSWTUkWDVDf9GyIYHFP4gUqCai3KsPKV0KTZj7g2jNeUOpfIkuetCwErmAm5SbD5nH1ES1mtUWBSGN3sb+wGcv3EHEsIdK3l9At1yw+yV01APdlpUI6iSUKu1KgWpb4hcGxKVA4cdRYRkAxaUN1IPSDSJdJKu3v2gCrR2XqiM3HeLNHFFoYmyg4UEsD94H6ZH5reMx1M3I2iYWNt8CAGWyemVcczF8sHI7j9YYmyUgggdQPbbNoHL5mAS5O7frDenRlKqfYgn5DaFsdRdA5klTAjcMz4Ivb6R4bVMlR3JYEjb7HIeG5E2kU8rBTj9fnBpZQpJulSk3CKEqLjpsfnCtlYb7BS5ZICrFWEXDFTO79ALCC6jSn0iFEqLi4Dk3Yi3gB+xiOl1CjdMsMzkMyg+CBgYJaJaKevmSshsoKQACxuMZ89DAHlfgNwFHp61UxWJLe5sAPJJb3j60rjCTI9ViHuxZ/33j46hM5SqZanWS6UhhUoHfD8xZ/MfVJfDUiQZSlgskAlz0v2f/UdmG+DolN72XPCOJpmpqSXsD7N09jDejnVpemlybdYr+GFKfhZIH5WAcAAD5NDKuIC7YzdreOsLmzRw7m/+gjDl0hafomYBwPLxMSZgsAYa0TLL5bvFipNorh9W8kbo5snpVF9mcmSJuMeDeJDgxUk1rVzZaxbpbH3i8Mlo96XWKSyKXYkMbjpC2k06ZaEoSGSkMB/veB6qYySYcmJDRWa03aDjpuh5RaQjq5VUlaTcFJB9xHx/TadCQUupNQcMldqbi9dv1j7JrC0s+P0j5NNmy0kOC+W5U/oQR7RH1UUqpHTgdrYaXrUAFdwxF2JI7gEFw736wtJKFqrSUEgHFaM5BD0nwUwTTTpbiiWykvhRu+SRYKHaGBrZjikIsXDpUkf/TiOE6gmmlpl/wAtLpKhUUuyXyEh3u129oKrWhRABKFpUFHN2DMXyC+LRyVxSY5CpJRa60pQ7/8AcL/SB/xa1ZmTgFWAquPAsfvAdmVDeq04Wy+ZJZhZ7m1Tbs53iu02gCVtNQWYhKibHy1rB2djAZ8oPT6ygQGNZmJcvchSrH2JxA9Vo5xNSUpUGwlX6/rBToD2WnD5TOVWV0CgagMKbxaAausglLHoktUerHY9AekVaJAB/nBSDYXqD9LsxjyZ11AqAfcpv0ynHloFUG7RFGrKFurlzYptjqkWsckROQkJS5JUlty48domh0ocAkVNSlVThne4YDZoHJnpchKGJy4sfNI+4hrEqgul1AqeWQSD8IISrwysjtftDGs1stSSlUpSFZIIZzfIxuYr9Vw9/hDt3KiM45RbqHPiIJ05KgkKt3cEdmO8BpAlKSQXS6pQDJFTAsm5p97/ACjsguqoikm5SwS/UkA/XeDTpPpORjphX/k1m8wP+KFIql3sywGurqcEeRGQnS2ZpZDub9hEVaqzJASB84kiWTZrEt+zHZmmCbk2+8W15OVNi4Q5eJhdP+YHMWT2aIi+8YNoarJOWhlFYN7jYi8LaYAZEOekls/If4xCsHOhuXqnLmyWzhvMEmSUkcxKb2ONsghxtm0VqFEWJLZy7Xa0OSlqAIKQQLU4u/aEZWOui3l1lLGpaQBzpIrs13/N3g0hlLYEssso/C1mqJPwlhnBirXpwHIqSnqLgWc2zvHdOooAcuQ4c2JGzCAtFJZfBpNJopUhaZxmpmlD/DMBc4cpBsQOzQDjH4rUkVS1qJIAYhgHIJObnv3ioGqGSxHe6ewIBhTiclYeYCpSQ2R8JPXZh17CLxy0qWib9zs+g/hX8TjUSpiFJabLYgC7gmze/wB4vkS1kAukj8wNy/S8YP8A/wAz0dUydOuaEgA+VFx8kx9ICApb3ALW3PeObO98n21S+vs6cX60P8OU3vFoFwhpZLC9rW7QaXqTURSaQM9T27DrHTgxyhDiyeRpuxsmIGAK1f8AuC12eL0TRBYismpNRMWRmhrwnOF4MXxdo0o2qKXjc6mSvslX2MfL+HClABCSkYHMSPGfvH0L8Z6qnTTNyQwbcmw+8fMiWVQCEtZ2KubcDre3S0L6iXKqDiXEtE6NLMhYBPV6vcLGIakSpbJBmBasHmCR8lKFPsS8VQ0PquJc6XWDeo0LPUCzC8eMtctQE2bMR2UCfqDjfMcdM6FJFqnToSSQSo4AlhQt3UXS/vADqVKVcUh2HMFEHvSCBbrE5erSq0vVLqAyJaig93YkfOJ+pMyqbJLC9YNzv8RgNMKkgcxJQQkpcbMkp+eRENLq0iWtZKRUfTSSAnZ1EN2a7QSZxeUBdaXFmQjl+YJAiv1GvRZzSPypVLJ83qFzBpgtfIFSSosiaT2CnH/qHf8A9YVHCJqc0KvvlvIxBU8S06jzoSruHQbf9zw/otYhRaT6gqGCt0jvuA0JbRqiyoCkpDqTNlqxyqBHm+fnBUalKhzsvoSChfspL/eGZ2oEwBkia+59NKvuiFtZwZaUgpQsDtz/AEyPrDRp9iytdBNJpgSFomLDHCmXjqxqEWs1Spai9Ck5DvYHGQwPvGd0ElJmfzHB6qqF9un3i91S1oVyAGkAU+oxcBvhVy+8BqmGLtHCuSrmSSg9iJiP/k1D5wMaYFCkpUlaTgIJJ64N4rv4qcTSqWknNRQlx15mYRa8BD1rpsQzgAAu4sbdYaq8i3Zl1ancl+g29+kKzDV8W0KhZe5eGFFgHyMPF6o4bsipDYgwk22cxC3xPEkF85y8KzUcEo4fse0M6OW6iHwx3t7947Lw1r37waRJpCbte/TxCNlUkSl6kO5cXa46YixVzLampz+lzbEISNKFKKyHpP1OPNoJOFJZJDs5Ad2xfy0LY/Fdjy5hfLAEm2H9x4xCmqSoEGxGKns4+0enJUkAM9VywwMvi94JIUpTOlw7ZFrEjwWEMjKG9iC9UUntcEbKBiwSrleUtnABSbuD9xHV6EqHJSrqg2PzEJyqXIHKRgG7bW3f/UY1Sij6h+BtP6ejJb41lVvl9AI0nDJ4WxBekEe7/wDMVPBdKqVppctWQkP5Nz4zC2nnTJcx0gUPfqRh4ydZFyVr/RZK4uuzYahZSEqBDC6iTtmAfxabku1LuDbxbs0BGpBSAo2Iz12/WEeJ6sIChTgADbI22j1FE5rGjxyUKi7kAE2sOhPa0Dla2bNmglafSAekZJ2HzaKfhUqWJC1LKlJJNQIYlthST0GMwtpfxCubLmL08tMsvYBIqUBYEkjrCNXsZOtGyWouAbb3If5ZMBn6sYD+4I+8Y/TfiSeyU1JJCqJq2HKWBHlwYs/+pHBdR8j6vcQrins1lN+P+I0Shj4h9L/dowXDJKZhKkrNYBYKF8WIId9+kWf4r4yhcwhblAsBio7+B+94oP8AqqgBQlKEuWYY7ufvHLLfRS0nssZOlYUy2mHJVdx2SG+uT2jsr1kKS5DP8Kl/YKNvpAJesM5LKWy/6gwBGzjY9x7wx6kyUmlTqJUAKub5E/pE2h00XEqWtQUoLU1Nk1OkHsxYjzeKyfw4IIKZa1rLXIJCSMg9b/SHNPqAtCxsRkXvuwf28AQp/BBYKXCl2IPwlxgsetxY5I6QqdDSViur9bBBSXwlFIA7WgSp82WGcs9gxIiZ1K0mlSVC9hcEe/6RLVGYQKFrLuKXuG7A3yIbYnRWDVKKyFoST2F/YwfhU1CVFCKwcAsnlNw7p7tDgQoAXWtRBek2DWIGSohi5H+4nodTMUzpmAEDlUAL5/pF+0JJ6GitnVSwGqqSQGWEUlJV2KgW8OekETxOVL5koUvv8Kfdj9CIKhKwWUkANdxb9CWjwkbmVKSh7kLAHSq4L294VfYzXwNcHQqfNll6UFTlICQGTc71HHSJcRnoROWFzEM9gAahjJJIHy94Y4BqZaVzDLYJCQCTckksC7mkM9mim1MtMxal0JWFKO6wXuRixs0MgEDriVJSkhFRpDAFRf8ANu3a8H04MskzTUUuc1EFIf5u1u8KamYgTCuUEuGKVk8yHzZRZwd9oLNURLSoAOb563N4zRNz4vZjzN6W+8TSmOkJACS79R/vMHly7NY+MjyMxds40Sk6JRFZwLee30iSJIfP+Y7qZqkhMoZZye527MGiGlZySbjd4mPIkuY6rZAtDEjW8odMcRp7g9frd2+kRnTy3KGbdt+0AYNN1wlgAnN2HfeCaYBRBuDYPYlgd7doTEommzqDBzcDcxYyyFDFwCALZMK9dDRXlhp5K1KWVMgBqLudg9mNyLQfiOqMtH8tIJBALpcGzY33gMtDBKSpT5I5RZrXu/s0S1LIBzm+wBYsXzu3vARWxRMyZLlAl/VmF0lmKEvc9nhzhKR/Eyq/6x7te8VcufMmLJqLMSb4AGXzHJWrmJTdaiX3Jf8AzDonJys+3p1LpsRe8DkkFfkRifwnx+oGSpVxcdwQ/wAw8anSLZQMOrHVVYTiE5UtJA+F/wB32EJ6vU1JrmKHKGZJd2yegiy4mpKkEGzxnNKu6kUuBcv8Ock9LP7RfDGUp7ftoXLJJJLsa43qPT0iEixJSSB3UGD9yfpBdBpmehQ5Xq2uRd+l+a0V/ENV6kqYonkKkhKjyh8hidyAlTQSRUolaiQiWOU4qURdTbjpHZaWiKR6dwxCVLAdpynWehGPAs0e4xrzJkqZVzyp3JLZzgXPtFVxH8R0qRNpUpKwQQNig3IffNvMUvGNQvULBQxlhykJy5uSoZcmOaeRK0VUbKefIUyO2Sz/ABXY+wg0nSVPQoEC5z732aLGVJBQo1OCRZXQPyl3uTftS28Tl6VBZgGOGCm8KANIV7RxuVDOOytVKRLuKVqbF2HVtlN+xFhotQZiP5hNLcimJNhST/3YD5LRNHDkTHFXpqF3uAEjJP5epi14XwJc6YHb07CWjc2sSdr3gN/JRKilVI9PTEhbioEKpLDBYs5eGpOsCkhSVAqS7gVAEb5AII/3E1aWZp5apQSmYfVNSbBwzdmIIsXhQcMKVBaAq9yk/l7HHzDxmk0FNo7rZj/zELsRzOUlJOMXAJ3gOmnVkIDu/MtJYJfLOSw+8WmhkoQJhWpIQt3QxcktcB3TbIv9I9w9SZImAuGc2zYOPO/zgL4M0+zxniS4ls+KiyX64Yq8JitHE9QmbK9RKFJUtIqCFD4lNuXFusAl6Vc31r1LWzXcJBUN9rP4vHJaU6dCUDUJADBRvMKr4SgGlI2c3gMKYxxDjSkFYIQpSTalLAAlg5JdVtgwhPWJXOVyXQBZhZJs77CLnik0BilJWCkfEApzta1xnNrQlKmLWghri9JFI7t0I+t4CerNJO6sb4alOmlzgSFKdJtY4NN2/u7xSjiPprek04pPnIPWLHREKdE0ipVLPYKAOH3sxESn6dFVNgB1DYOxJKTBuybTXQnriQoTZQQtCs2ZtiCzQXW68N6dKWYNbHg7Bo5p1LkEodK0qdwpg4J2fJD7GFtfo2KlyzULuM0l7g/aNdOmSkue0U6Zd3ODscv94NK0p9S+ASSdgBf9G94CVc1urQdE+hHUrP0Bv9YqyMe7IpJUoKIyb/5g8nRAq3GLtaIS+xZ8Q2gu6jggeYRmUiTYxbcsPf8ASF5s/Jdvf/Ecmruycbv1EAkacLBUbbwKQXY1IW4Y3Of31hiYmrxYA7/PMLJlclIsWdxunbxvHUzX5dgMxqHjJp0G9QBbi7DrvgwTUasrN91BSt8Xwf3eFNJKKj26xZfwiUyqwSVOxB+f2EHivIylJvRSanWqSopCGS+Nz0c/ptDKjWgEJUGDv082iKdOZsxKN1qp7B7P7RdcX1qEAhCQSFcr4ATyI+iSr3gOVaReMb7KrSSlIUogsoIK0qwygAW9w48tGn/DH4omLnIRMpDgkF2BIFs9ekU6ELUCAbqLE9WyXzi3vEdVwoLO3Uj3NP2jKSXYeL8Gh47+KSVrQgglKX7O4Huzv7RndZ+Il4dxSpNIcDmFJJ/qI+l4HP0QcvbkAt0t/qAIkpWplBiBY5w9iN8RZZmo0iUsXKVjOk/FU0LS4SQABQr4Vd74U5f3jRabjcycibNUolQUGliwQAApmJYOXv4igk8O9X0UAhSas4YZJv4x3gWinOQT/UQkjLf4bY2jLPJfYVj8MLqdSFzVBzQhalJQBc1GokMWJubd4Z/hEACala0iqxCXpJsUqDg2P0MGmcPQsAswHNbonNjsDkZ6PiJIStCDWoJKiDULi9gSN3x1YRH8nJ2W4UFGhTNZLikqdwp7hnG5S4fu4joSUkKck3BKXAUBit7Ozc1olpJYE1VApWFAkDGBcdj0g/GJCjMStJZNSnYsXIQR9IVvYKF9JphWSl1k9cD9tFhLlzKgQ4bcEv5gcnVFBYhg2Q36dob1XFBLCV3NY5Rt/qBLZSNIHrtE5QsKp/qBwd38/eKvUjmKisoluwSVEldrhKX83Nh12it45+K1KLIDNZ/9RT6PU1TAqZzOQ733h1EjLIro0Or1Yls5WZag6WUVEtY5IAINiIjw/UoWFFALjKCXcb2FnbHyiHDpwQkiYlKpa12ChUxFq/oxG/tAuLcO9E+vJsAqkp3Srp/cktn5wXGzcq/h6ZLKETgABLKU0MAMrAu2bMfeEdBwt2SpmBBLbgXJH294tka5M+QskNZIUBa9YLjpcvFXoUGQmalRLKKUBu4cn3BT8oVGdDHGNaf5ZSVAEYchJdiDYhxiKhM9Sqr3AKumCDtuzxdcYQTIkqy322/SKzQ6MLVdRClAgbg2IY9IMP1Fy3yJ6WcpQCQWOQNjdyC9r/QmLvUcQQmkTRZSEklsO6bjyDcRlVWpJ6Y71kRqpMtM+SkzSRzUpb8z04AwKg98GqxBjSQIvwR1CQsAMOUgpObPt5FoBpeHmUpSrkKqJUpkgOokUpLlRD5NrWG8RSspSgBNLWKXduz74hXRzzMUOddJqcEhQFKr2Nozd6ObC6bZ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MSERUUExQWFRUWGB4aFxgWGBgaGhwaGBgYHRofHCAaHCcfGhojGhccHy8gJCcpLCwsGh4xNTAqNSYrLCkBCQoKDgwOGg8PGiwkHyQsLCwsLCksLCwtLCwsLCwpLCwsLCwsLCwsLCwsLCwpLCwsLCwsLCwsLCwsLCwsLCwsLP/AABEIAMIBAwMBIgACEQEDEQH/xAAcAAACAgMBAQAAAAAAAAAAAAAEBQMGAAECBwj/xABAEAABAgMGAwUGBAUDBQEBAAABAhEAAyEEBRIxQVEiYXEGE4GRoTJCscHR8BQjUuEVYnKC8TOiwgckU5KyNBb/xAAbAQADAQEBAQEAAAAAAAAAAAABAgMEAAUGB//EACwRAAICAgICAQMDAwUAAAAAAAABAhEDIRIxBEFREyIyQoHRYXHwBSNSocH/2gAMAwEAAhEDEQA/AF1vtpNEHx+kKfwhxkmmrjPrDCyzArCVcL7wdaLIgkqJYBIy8Y8xOjD0Ixd2P2qsafvG1XSiruxpUxq2WhOA4J2E6Mxc7M2sD2actYCgcRSQSIa2Nb7CbqtirKpY7ouSAkmqW0JMT2y6J1oWFLmcRyDUAgi8iFS5gBYFBY+HwaI+yiZ8sEzDRhhSat12jlLXIN3sdXTcxlNjrShO+tN2ju+hLmABQSQBU9aQzuy0iaDUKahZm3gDtNcqVpSU8Jq2EkAnMOBQwqsUottvaZJmMmg91QNWemRzprF07K3qZ4UlasSwxyA4SOWdflFJlXWlyqYHqegDwxk21g8laUqqQXZqUbfMRSVdFGl6Lf2rmlFmUUlSS4Dp5mr8meKPdkii1rPAlgT0FT45eMG3peFptciW6GCDiUQfabItsA/nC6XOLy5WQWoYuYCfqqDXoaMSCbalnDgOEP7tAAXYAannuY5uxSsZUDwuzvrv5vAM2YoKwCrih6u/RxltSOQlMohIONy5rTwHgakw7jaoZoudhn7s/OGEwqIAdy1T0it2ae4BBzyhtZbe6+qfUOYyQdOmZwyct5RPKKlfTmWRnUU8YswWShQyDUhDbJWJKhyLddPWGcqkmC6aEtmsxYpVVxQ8gRnBibCZSSQ+IvX/AAI5u+3CUsASwovVSnPkHYBxzixovVC1JQoAFWTFwOtN6eMaZF5NlRStkkgHLIBjnEnecJxPxZRdLXd+EOQK65wv/ABjSmnLpAsVyFF1Xe6XIruRpyhkbkxe8R4UjFWiYjIJI2I+kdSb2WtSUBKUKUcw5boDq0TlyJtuwvslcqpU1SiqqgXSwzffMtXaLPaFJTUiK1eNpEmUXmFKiGSXDlXKnmdoIRfhXYRMUQZmIoUKByKjkHDRybatnd7MtNvSQ4wscjRvpHS784QlKUtk5Lk9Giv3QtQLHI18dxBs+RLCgKYk8SRo+43/AHhXaAxvYrSsmg9GHnB9vtCVS2WgENV9PGOLgtkpSAgPjLlQY5j4UhnPsgIYgEHMEP8AGHitHJnntu7PFJK5YOFqDUQiWCaV6dMqR6tNs4aghVaLGlKiUoGLdh5w6ddjcihJuSaQ+AxkWe1CeFEJFP2jIP1GdzCJF3qVgWlsLg4SakM2e+sN5CELDKws9A4Lt95RRJN4zQjAFqCDTNvvpEl322ZKmFaFZ0I0Ncoh9MLQ77U3CgSzNlsnB7Q0ajFtwW8ISXfxHgWUrFWIoWzb6RYV3+iZKWmakpCkkEpqA42zhD2ZsGNSlfpVSrByKnyhnaid62NJa6MW5hqc25RlvvLu5KlM9Q3iWD8omXYWUz56nKJrRdgJKCnEGq4pWM6avZJfIq7PX73DzSor/wDIkVp00IfpFttPaCTOEsImJcuQHrzDdIrN42CZMT3MtPdS0kEqb2iMmAyAgWV2YMtu9UAkVC9BQmo2/aNFxqy6qQD2hsoVMVgmEVOIAFgX1q0Bd4UsQXUlB0zAb5p9TAxmkqUlSyplCqTmHq0FoMuikkqZKg5ZiAFFmIcqr0i1UqKpUg+7L/KVlLFKSaDZ6a+7G8YwpmKJSyFezkCpkhtyCYXWKQ8zE/DhCUvmojD6ORXnBF4WnDZ00ckgHwKic+eGA401QyjuxdbZSCeFRUycyCMtDk4b4QZd+FVMPGXKAS4LD0BFG1jpU5RRjWcQDBNBmX1GhHz5QILRRQOdORcZfY+UPVqjuNjC71EAgl6vnWta/esMJU4guNIVWG0gnQqbMP8AekHy1UfKMWWNSMmRVIsIVQ88m1BFIVTJBC8LV2hpcE10gZkEjpRx8x4QxkXaEErVVR9OnOH48kmLViqxdmEJSO841eQfpE8655ZDYANmDfDoIbJG4HT7Pp6xwstFx2L50tamD0Hqd44XKjc29tMFX1bLw+EThYIdoU4BXZgYR3tIVLWlYo2ux0izrCecQzZSVDCajY08oByKVbJyphxKJKtz8thBdlk4pYc820ccunwESXlcypZcVScogs9gmEOKaisF1QzDUrwnEdIht9vSvCEk4gMQ+nWAZkyYGlqqpRzOVSw+cdWi5lhT4gWYvlWBxXsCSXYwuq3zBMSpKmIzO42O8eg3ZenfO6cJHjHlqCpBChQg8QGvMR6D2ZkkhSwXBUw/tzbxPpHVvQrVDpaYDMoQ0XKpEC5UNQGKJiWLRkHzAHjIFAop9+9nk90VJcFAemo2aK5YZxUWHRjFjtPaGZ3ZSZQLpIxOdtmirSr4UkpASlhodS2vN46KdFY20WHuVBPEjhNCX3iS5Lswz1oxOhScY3BBAbpX4QF//YomS1SlS1OpJHCQakNsDnAVwy50uYsJOFbYSTxYQS+WTlh0gcX7DT4uy6zpPdYSCM6uXLNp4tEdlWpKlLUVFBOukVK0X0vvXHtJDDEXy5bFsosl29pJM6TNXMQJZAAYGhLZ5UbfpEJYmtknjaRJfExST3sieAffQouGbMA1HNt3it2q+5y1KlWkpCVahIOFtmrXOE1stiTPxhykM3NhzgpCkzlAlOBKRQ1rlSmp9I0qFLZeMePZPe91CSlJQ6hMSQ+eTbZZwFdUsYWVR1HxdNR5VhvM7OLXIC0r0JEvStSxf2qV5xxYuzakgKWsJDgsKu33ziidx7H5KtshuuxYpiVSwooThBJDJHEFM71IqecTW6xFSUChCEEqdQDEkFi9cgIYond1KMmUkkglQdqKUUOrbJLVyEJZiFKUxU51IyD6A68/nCt29FIS5OkjSMSkiWhPA1QauTU1NaEDyEYezcxVSIslz2IMIYrtAS3CWJYHfpDpm5YUuyjLuxaDw0bzHSJ7JbH4VZ76H94s952ZlBIS+LZvnlFfvO6TLVmlxsXY6RKceXZl8jx9Wh5cdrCFhI98cR1cZDyf/wBhBM+3TEzVVdiaaMIrsqcpBSoUKWLQ9vApKiUkgqY1FKjI6g8olFOqMMMU8mooZWK9BMd04G94kYT0JzNIlXNQqmNJ/uEVq13eEq74Bk+wUnNKnfPUEQLajxD76RRWHJjljdMtCrvAqGjZlaEwQmUBLD5hNfL6xXb3CZqXD401BG233tBBQ4UkDnAV5zVJQVJ0zH3tEdjtYSkAqUWGahWtYDvG+04FJIOIggeod4TsUVG9pgU+h+/GCLLejlsNdWBY+AqIVheKhPTfwg677UEJIwuXzeOkkhmiC1LUZrpRUePrpBCryVXEhQH3nDiTIIz10ELbY6F5cJAbdzRj9YX9hLsXKtSSaP8ADrHpaLfKsdml96pqeJUalh1MecWuSUKBUOEkVGvL0gy9LV38xSlKCqsnOieVPHxiiaQR5N7dqUtOBISklhiqT5ZQdae2ACU8BxGhqwHSKJPsaXBc4ksx6cso4tl6qccBYFyd+n7x230dxvoti+001zUDlhEZCFFpBAIOcbhNihd6z5KkpCVpUQrQh8jFeEpU1ZQQMQdjs27e78KaRqzXXMmcgPeOn1i12G6kodVSopCVHJwIvVdFrUCu2S7MJC1FQmAuzBnHxhpdqyDhSniqVKNcWJs3LkjyrBU2yOqj/wCI7sdgeoJ8PrEnbZNzbKtaLBME0kcXFmSA9dQ8Gi55hR7aGD0c1fekOLVIS4Az2gadNLhIAEc8kjvqyE34IJIdidPtqwUkEjpGTgVLAAr5wzk3M1ZqsPKmJvlB29s5ycuyWwlfd4EFVc0jntRwCM4ZLsxRLEua4w5hiC2gO0ObslCRJllCSgzVtiFVAUYHmXJ5Ui7m65Sh3UxKFAgUI9klkgvpUvRnq8aVh+2x1A8av20ASuAgJJAAHL1OmcKLui5druwjS1TJRWpSPal0IbXC1X1ariKXdaSoskEnlAcOKNvjKmXC5pJUHOWTcoaXhY1TBmrCnZgA2ghdc85kgMx1i12c8DbxFHq0JV2WYAlSAkJKePECVGmhJYVzMJLPZkqUUKVxHIig6Qy7QKtS0pRKSSioUQ2hyL5CFNnu5SFpKyMxkQa/2lobiK3foAvpTEB2NXpqCNtGL+EPrksClHjaYQPaFQsFiC5103oYFnCz/iF9/jZuHAzPsdfEc433wlkGyYkJ1TMLjwbLpC2rFweLkUm4xdFhvuxPZZgPCSKfe7x5+ib3skAD86WCCP1JBy/qGkW6xXx3waYa5Ec4r1vsapU7Ghq0L0H7QbM/lYnJX7Q17P3x3lndRqAf9vxhTMRiq7Mp6dXaDJNnVLE7hKBMQVYTmFgjF4EVcUzgS0gpSoHOnqA3xicnvR5MtMOTMC1AAZB4y8LqStBYV0POFlntRlTEKNAeEvz/AHEWY/KEnrYsimdzSlAPj846sis3DQTNWmp0qYSykKW5UGHiDDr7uwrfZZrHfEsnCpVRV9D+8Lbwt5mE4EnESG5AZRJLsKSgKSGDOIJsEjiJarAQr0I9Cu8rQrClCkkOc+kD2AhKziLAgVepP0iw2iQNQ8J7UguQ4YZO1KZecdGV6Gi70SzZYA5DUwPIIWMQ9nfpCiVYFueIhvukHWGyLSCy2fYZ+dIpxr2FxS9h5kRkRGUv/wAi/D/EbheDFosIs4YMBBdkDIIOhiCRIX4RHb7bhGEpKetH6QOVbEIbfbHOFFDkTpWJ8RTKYbNANjS66B+UNP4eVDjPdgmgzLdNY7b2AUSZZo2ZiT+ErcqWe7Scir2j/SkVPUwxNsTL4ZQ/vVU+G0QGUVlySST1JhW0juiOQtKA0pOF81qqs/JPhDq4LjE3FMUMQS1CWK1q9lPOtTyis2mfNVNEuUlqhIcVUdw9MPTrHqN1dmFyZSZiXWpAJVxhIK2NQCGZJOQzDZsIvixt/c+i+PG27ZPf1k7lNklABSysqUwG6SX8mfVucOZEggmYtJClMcthSuwc0zJL6QmkWhM+2S0qXiUcaVAAgAZ08EnoVPlSLLfnBJCMRqWBfiyJZ6VMbU30/ZqklQttKEBScZwOKFncDensjfSm8eeduOy/4KYi0SZoSmcsjCKDGUku2TFulaNHqlsu1M6WEGhCRhOqVMKiPPO3HZwzZctMxahhmLID4gBQFn/mGfWMTyqV799Gjx8c5ZFGC2yrC2FKQo5jPJi5Zx9Id2C+3Sz+EIEdmAlmmqYHJQBFOjQZ/DAmuNvD94V0e+vBzr9P/aLRYbSkpIdumYhHeqEhfCorIqzuYHRaUqOFOKar+QN5kHKJ/wCHz1EpQgIDEk4ksGzdqvyAJjts76EIP/dkkLUWQKKiqqzUl8idB0g1diIQ7U3guVdyZJYgzVbgEjJ9qeMLb1tM0glgKszgU6PCtP2bMPk45v6eLpdv+BTKQRNUQSDnyyp6iG0495LBhQJzkEhjkfDeGVjUQk6pJPUfUQYv0ZPNwpRU1+487KXiJqVWecgzEgUo9DSo0b9Q3iLtTcykLSpIdOR5B6OeXwhPdNq7q2SVAtiVh/8AajHk7R6RZZSUgyVF2Dh9UqcjPyMRyfY7R87lxpujz+b2Zlz6lSgkHIbjmRSOO0U/uJYCffJFSaUzi0WixmWtYSngBAJ2xAEDo5bxEVLtlZy8tRVR2CW5OS+uQEVTUkYpR46EUqdUjNqU5RqZMGEt0iREoSwVE0NfMwvnXjLJZOZzeg8YKVsmlbH13TQJSBphiSw2tGKYSoBiKksMucILNeDICRlk/LlAq7LiDg+ZEdx+TuJZ1XmmYvDKOI76eG/WEk5aUrIJc/bxL2ck/wDcJ5BRPgkxHZrKVFcxuJVEknIF30odI5JJhpI0LQnIPXlBEhmiH+GKbINs/wAIgHeIORrvl/mGoD30MWjIYSUqCQydNvP1jIT6iBsfyLMU/WMtkqoBqDvBlktIUrItqWeCrTYwpLpyFYjVrRLsSWeUyjhSHyBAqOmnpG7Rck32gcT5vn60hxIs7VgyXKcknLSGin8nFRs11TFKYpKaucVABBdvnSZPdy0uSTxq1bYf1EN0Bh/es4BHDFfPZ9yqYlypRGZo+QZ/Zz0g0rpjRqwns9ck2Ylc4AMgEjRz/K4LgCnjvHoVpvR0IkyyMRSCXqAkhwX3B905tCdKz3X4VSAjuwEhYTkdHBzxK1c5vBd3oZZehxJADCgEs4QD+kgD/dvX0cWNJUbV9q0Qy7u7tYKULM3FiE0NUnPJVAXOYEPlW0Kmy0GtATXVnPXKA7VNUlNDlEdxhSp2NYzSVAj2XJ02ocj84OZ0nL+gYvVf1H7KAOhOu3+I8/7RqUpbFWJIQyCzOAtYfmS2cXK9uJDVCSpKVF2oVAH6RUO29rSi1IlBgEyq8uLh8AAR4x4+M9f/AE515ESrpLcyIHXZe8dypSwWKEjIMCK78m8Y5txViISWcZgl9Ie3IlXdIoACDiO+fmaRqirPo/P8uWGCcV7A7msapalqKcCWYg+8XB9BrzguZeBIJEanz5in4QRpVv8AMBWG3YVBKtSQXZq6/CH/ABPEnjyeW5ZE1pdL+P5JJs4MDMU2w+9IXX/eQVJ7pCUuCCFtxBueZHWGt+3eSPz1CUwdOKgioLteeEKXRiWLeEdJ/JLx8XLjLG/uvfoElTi/EP8AMFzbZgb+bTo0CGqSQFBq1G37GH3Ze6TaVpWxwoPJnI959GhIJctnp+ZkUfHkv7UQXTdC5y8SwUBIdD0JVp5Rd7DeSEzFrtKVJSoAJm4SQmniU4g3E1cPWDTcMlCMQWokn2AEspswaOEtnUUjVmtMuWTMmEoQUkKw/wBrUGZDNG/gpR0j5NzfL7jiSsKmTEYkqRNQFJUkg5DCRQ0UAxbd48/vGVNM3DOYmW4pzLP/ALYv9nUFSShDDEDMRMY0W5Z+EBvZSS7VMebdp70nJnu2HGkE4kAFwAD1HMRilhcW6FyLktCK+rPMQtSsZKSQQHOXTlCtUoCp1qPveHd4Xh3kp1JD5JIfOFkiQVpYuUvnt0fOHi2lsmutm7FM4BrUsByA8/agiaWRU4X0jSimWkMCySr/AIQBabbjLswAYCOq2dVstPZuUBKmzPewKA6KISPiY1Knd2wOQoYJuhOGyzAdChL9SpR+ECrk4ldYh+okxoiWVAszAVc/bwNR+Gp30EcyZyEcKyrLNLGu1dIhWsOWdtHzg7egVQwk3nMQMImoDcidYyFJRGR30zrPQBd6QAU4gd3gmQmYMiCOYY+kVa7e0yyyCagcqt84by75UM0v0iSlFMlpDkZFqHb6co2uW+RgBN8p5g+BguRbUrSSnMCoNCP2iilFhtMEt8pKZKiKlVASczDOTKKZTbJfxAeF1qlYlSUZ1c+JhraZrS1nYH4QUuwxLDbZBEvvVqBJGJwGA1bOo5wG2PCUlYU3snCX/SU1ZwOj84bWK04rNLSE41KlpOF2DFIqToPjCm3XV3AwpUcBNH01psR6xfxclaf7G6avZq0zphzQVEAEBLhIU3EpRIpyDFmg65bYgcBooZqyBoGzL6vX5x0u0lUtCVkrOF1jmAMmZyHdtx4QtkTELnzEhikhJDOxOR11AHrGqaWSNSEjp6HxH5mIl0y8kj9TVJ6AiPKv+otpe2LWkvhAA5jC/lUxcbwWtGEImKwlbFDDIKZ+SS28UHt2/wCMmIyonF1KQTqa1jHLx/pq7N3iScsmuwGSsrS/9o30r4CHtvlzEJ7svwsC2imr6mEVkUWCU6lhvzMH3nb3JxEk/E7mIn2ixznKD1ru/wDwnF9FKKs7e0fi0JJtoepJAOmp67RzNJLE5+6nQcz0jaLNqancwG2y+LBDE39ONX/n+I3MnBbFTqIDAqJJAGQD5DlHKpfWOijY+kcTZbA16QpXhxWkaJpkRDnsZbzKmFAAUFOUpNOLd2NKQjlJKhWghtcViUlSLQQcCS4b9LEFROWED4w8OzyP9T+n9L7u/RcbYFhfeTGBIDBJDEMAeHCC9BkC4cQPbLakIKRhJWGCQoFJUrQasXGY+MNrJarMtagcKZjDiVqCKYVHTo0dWW2S5E5aJiBxMSpKAWdy6mDkEB3qxB3jfjyNKj4yUPYrsNlmWREtE6WkqLJAdwoTCQQS3tJJdi4IyD1CftPdSXacjE66qLsApNGOhomLFe96pngypau8WFASwh9FJViUSGSQBmYhviTNVJXJtKAAQ4mJUVe+HKqcKk4gdjCSubsdpRjR5b2gudMjAkHEOIgnan+HhfLVTEcgHA2GjRNfImomFEw8SCUh9a5gbHMHnA8ySVBnL67mIddmQCtSFKCcOpUSOp+kc/hkykuupOQ+8hDKRaEpUMSWRQYgXbry55R3brl720lHfIQWGELCqhqMwY7tnWO5+n0Ot6J7ktRXImDXvUU/lCV/OHi7AyAqWlR4eJWx16RFdty9zLCQ5UmpLZk5NtXeA55UD7Tg5sfSIuSk9CSXsDmS8RpGrOFChyiXBVxBEmagsD56/vFCVkLRkNf4Eo/uBGQbQLJl3AkMpCylSS4Kqimb8mju7bcFoxIIIrQ1Y6j7zzgq2cctSf1BnB08YrEi751lWFIaYhVCn2Sc9Dkocn10iWSKfXZyhyRaDaQc013ESy56QykllDcGu4O4hbJtKJo4S/LUdR9iC0thGp2jNya7JU12WGTMTMXLWk+yDiGxag+hjq/p+GznnSK7ZZi0HGKEfDY8oZ3pae+kApcHEAQdCaeI5xojPkn8lE7PQey8wiTJC0kFctGE0IOFApTKjnnWG1rsaZiWWHHU/IwBdoSbNKSpLslLBQzZOfTrBMm60BWIBSeQUoB+gMK2r/qekloRW+wrSSglnLpP6nzHJ9f3iv3mV2WUpWA1ASlQLsQXSc3ZhHotusYmIKctjsdDFQvO6FLlrSkq7wEFSDV2LunQn9h12wyc1TEcadon7H34ielZmMFCquYSKkPpR20io9quyc1f/dYgTMdSke94DYJYN06QBd19JQ6FApUHBq2bv9mLlcc8zpyVLOILSpIDNwhD00Nc+ZEUnja36ZXx8rxzTXo8/uyz4QTrvy2GwiG0MDk6jkNf8QVb5hlKWg+4tSeZwkgQAgnFX2lZ8htGJn6BhmuCcfZ3LltnVRz26DkIxYjeKNlO8KaV0cpEQzJYJc5CGNhu2bOLS5alDcCnnkPOHVl7LolqBtCwWr3aC9dAT1zA86wrkkZPI8zFhW3b+PYDctzFu8XLJQkOzCrsw4mFXyPXLMvtPOVgafMCAqndIJVlpmAo+HjDO3doklaUzAUgHEJYHEpXugAsG1JitrsMyar8VNBaZRL+5/L831eDiTk7o+T8vPLNNOWmC2qYohCpKlApAThIKeGmeLECDVxzHOJ7qtXcGWrErEAe8whncvqat0A5ZwdKs4ji12EHKNidGV49UWiZeCJcxE2WARMTxlqDJpjtnVlb6xD22tyUSpmJQMwpAABSDXUDFiAr7STUZgtFbuC/u5KpKvZXQEtwk6l9K+DxZ03ZKOIB1Tq58YVV8ILcLUYghoeM+Lszzx2qPIrVY1H8ypApXTL4P6xux2UzCEI19pVflkkesX+9rulywZZSMKw70fL2SBqHemeYesV+VbJUlOGWgqUBUuWJ6ZHxjvISk+a6Ziaa0xfNsglqKNqeLRHarvxGWtgVpIq5cBOQ5108o5lzSoYpjYlFznRj16Q07PynWVKJKZZcc9B6tGKUqeia7CLQruDKlPxJGJb1ckN6QjtckgkgEpPp9DEkycqZaVKLF1buGyEFzEl3FOkKkGUtiqw2hWMBKilT0Iz9If2btAoECYAvmwCvShgDFV2D761+EQzUtFUIyxC9ZJqQfWMhEhBIesZA4i0LBeikrC1HEo8JrwpUMwBlt5GCsE9TrWQQKIIZlKUDhIGmEOo+A1hRc8oKUqWrI5P+ureYeLjdVmKpEsENhBcc3LnxzgyqLLyaiK5FhARgLks2Jy45w4skkhOFRf8ASSato5165xDbUFFN8jEl0gkEYiW3bx+8oVx5Ildkiqcoi/EEEkFj8X33EF2qVSvnuP2gAgAYuY9IyU4umBI9nWiYClMvLCEjIMcOZJ0GwDvB0y0rQPYxf0mvkRCUW2bNCZktGEZupQAIffYiGq7zSUunibm1Rt4xqjildUejyXySplzS5KwnZIAUB1epPlAN6SFJAXwrU7foFd84KkXzLI4jh65aa7ViS0FM5CkpUK7bj6GG4yi9o60zzTtJ2XxWwrUUp7wBRCHzqFZipLPTUxarhQUJQlcspVLAAUWIU5qQRk+bRFf07FZkzBRaVBOXvEs1dMQg3u0rSizpGJTAmp4Zb8SlHdYdIAqXOQEbuTkqBFJbPMe00oItk9y57xWFPUu584WWdNSpUWXtXZkrt81KGJcJ0qoISD5GhivzETJM5KJksYVFOEu+IPXKlR91jHKLbPrcXm4sOCPJ7roPuq6ptoUhKEEBZbERQAZmLjY+yUuQr8yWZhBbGeMeQonxHjAEq/ZUmWACszCOFMsgKSRQgk0SGU2vs5GOZfaq0BGEzSBslqcnIc+MMsacdnleT52fP7pfCDb2vVpqUYmQEkhiwcNn6hmiNN4pH+ihGM0xZmvXXo0KZ17WhyrGrm5f4x1dvahKZn5stOE+0Uj1I36RB4mlSZkkn2gS3hYnAms0MyjxEYlAADQE6dRDLs7e0tcnu5igSxTMTkcIJwq6gMX0MRdorP3fezZf5iJyEBKxmlQZvA0yq7RBcl+Sw3fYQp8SlEsUk7gUIU2YZyA4Bd9fjVHSdonl3jTrZu90/h1EGtMST+pO4+cQ2W1Y0AnMiGd6zZF4S12aUr81KSuSpiAFDNDn3VDTx92KpcVuxJANCKEHMEUIPN4LVdDwm3qXZHe9lIViFOcWm67XPmyUFJQoMyUNxYgOJOIHYEpfMAjMVW3hLdBjXYm8gDMlHMDGA7OHAUOoUlJBzBY6QYK3TJ5tfciw3tZZcyxvJTmoFeL2paknKmSgfMHmIo95pMpJUtNB1OpAemrc4vNuHeq/KQrvFIfvUqwAsS+JIpiBoQXD8mZJ2pu15Ck6E1rxOASDSmYFPhAnCN8W/wBjFP7yoyJ7qxMMRDADIDYctzDlUju5ARqpipufsjyc+Iiv9lrvV36itRIQCFBtjuejeIhtftswJMwpC2qQaZkP6RjnGnSM9boywXPwqWFBgaPRyM/vlHS0PCw9tk0SiThc+8oDPQADnnERt89Cg8ghAd8IJNXJJJNS/h0gQjkT+4ecFWuxqqT/AJgWdKLGCV21ACSo4XAoulSHY6P4xHNWDkdKdYqRBUzSAwUfOMiVEoEOQXjIATSex05aUYU4SDiUo70Zhn8IsEmUuUSFEGgPjqeh+UCzO1FpVKGDAhWow57YSSanYj6Qrsl4LkzElalFRBVNqcWEgAV0OZH9sCeyj2hvettJQykDMMoGniNKc4UqtQRxl0pHvbtWjQ6tVkdgtWFRDpmJHCsaFSQM9ynxBisWq5JuI4w2LUHEhQGqWyb7AyLQdKmdGK9haLdOm2qWniVLQoYnwsMQIJcGtDBC1unDzI+UF3XKMqWkqOIgOVEaAFg3IDOKvKvgGaTXCourlsR0ygThy69HON9HrHZrtAJyJcgKAahEwipYbmqczTXSL5Y7iCU1WpTlyaVJ8Mo8CJ1ehGhzDeojuxX5Pk1lTZiK+6ogeTtpF8efVdBjkXs+gZd0Sk1wAnc1MB22xplg4SSSSQlnJOuvrHml1f8AVK1hQTNUgpJAxFAcc6ECLjI7TrrMMorxUd8LJ5Ag58zFk5PaLXF9C2RZkzVLlkEEpLO7JUNaHd3GlYNsN+Js0nAoKE8kmapQcEhg+JPulNEkCgGUQptWGYFqDBTmhD8RNG1LDrSGchRJSTqAlbkJD6ZAgkhQpSu0GWmPF2VC0XWVz0IkrB4+8StPEEhq4ioVVUBmrV4ztZcE5Zl8MrEFAyzLSEg4AVKxbFgQ2VTFlTZfw81eBJnLGEqSCokJU5VWgGXvF8qVge3S7XNCpkuX3eBLy0qUkqOLM1HDQdWPOE3RZ10il3mMM0ndvGlD1ZvWIZM8PDDtNKfCoDiCahlNhdta0NH6bxWlzyIilWiqlrZapVoSoAQFb7vBqmFNlvYgw1s1txQzplEc2C9jKSqVMGKUsM2o6coRWVTTy4cS0hIVuEklydXSUnwiy2mxJWKZwhtVjUjEB7wYwiSTd+xZwb3E7XfmCfLIDFKgot+kAt54jA9unhF4TCn2JzTU9Ve1/ueFM4rQoHCTRi1fHeI1WkTDKAV+ZLdwzcLb78ofHqPEzt8Zpl3mnEjwioy7cuRaUzEe6WV/SosfvpFgu+0kpwsSTQDnHMy5BLJKuJSgxdiB036wryKDsfPOMY7HllvBaZneJXLViBwy0FwU0dNTnw0U3tMDQ0y33nKmkoCmcO6qBxk767+MILKvullSEoxENiKQSH22POIxLctprEck1NqXswPL/wAUMCEAqCGYhyR7xYV8x5NCK++PFLBrhxHoCB8VekNpSq/e0L7dLqVAcTYSeWbdH+Ajrt2yF7srNx3AVTU95ROdDUkZRdLVLfSALBZSFYlCum8MivaHbtnSbkxZaZYUCFB3GWhhMq1qQoJUCQTRosM9jnC9cnicZ8o6wIiXNUTkYyCBJ3IHnGoUIdjShKcTD9L77nYPGrPZDMQCtT4llJH6sKVGrZsW84HvWVjVKSNXHo8SyAJIQhSgcHtmuajXXanhHPoouh9dtlMySJSmKskn+eWCG6ql4HG6Sc4XTZikEjLdIceer9Yddn0pDpCuOUpCiM/YJT/uS3pAvahK1IcEOOgND7u4INRHR2tnMUS7aHwqScJLHJq55qeKzbpspKykoUCDsA3gaHzEMk2x3f3czkPM08IEvqxmakTkMWDLIIzFAc9R6vFI97GgtnNjnkAAHElWRdiPA1bo8NZdkYViqJKgkioYv8j8oY3ZNmLOFK1ggOAFUIGbDQ60gTx+0CeP2PPwrx6Bc96JXZErWofl8Kz018UsY8wTeK00mORvr47xYOzVrSqYEKP5SylSjoSh2HVRLNDeNKpU+mTg2mXefdsyckLIASQSjItQiodiTibOlawqvztB3klUpIPHLCZh4eHMsODQ1dz1EWiw2CaSVqdKVtglvQZVOxI15R5bapqkTpicLMtWX9Rz2Macs1VFpOkCWW9LbI4UTpqHL8K1MTk+dYaWC+be7KnTik5gqLEHN4isduSJgCww0Xmx5jb4c4c2iUpWEDI1cZNyOsZ+V+xOb+SddomFaZhONkkALFGLhizPTfeFd6S7MElaxMkF64PzEEnUA8SfWDzae7oRiDZNWm3PlrEtyy7DbphkTFBeOWVISCr2nObMxGgMc5OLKRnJlIndwCT39PdAQvER0Zh4mNzb8RLWycYQcipjXYtAFtlJkTpkk5S5ikAqZyEqIfLasC2pH5YUC+JVByEHssssoltkX8CM4n/iSVZxVrMtIlqBPEQ6UtrlQ7P9mDLJZXTVReEstHyl+pDoplwShKMGQzrFYWFpEwv7CcWWdfSOruvCZMTiTl/NSsFK+iqzQeyz2C2CW4ADnU5tsIkmTVFQKy6PB+jCviYQ2earvEhbJBNS9GiwTJbmI5HTqjN5GSK6SbYCpDAmIAfv4QxtEp4WKDPE6POskQqJ7PZ8VdcoESYNs9owyy1CMqbt+8MgHRsKg8QrkncQei8UrQwBCgA9XB5wHOTTnBUjgeZKDbmB50vy5ROVP0ga2zGQrpD1ZwMV9IyAJUhZDhKiDqx3jIbgELNtK5xCQ4lnbM8oZ/wTGkKBGJSXCSc0hs/EwmsgxTMAKhTEopLHSH9z3Um0lKlqUEpUoBNWIDFPlXPpE51FWzUsSdUxpddjmgJIUxKQFD9QQ4Gf8pB/t5x3blqlFKko7w5lqqLeJr0EPZ0oFIAphNPn1BDgwHfVwy5ssnEUKA4VPQZ58qxDDOWTfoOSCgUm8JMqZMUsIKQoDHLUGru1K6ukg8oyw2WUkKShSkhSGAIJGJyQx6lmIyJzgWReE9S0yigKBOEd45GdWVpvQwTeYlyZwSFKwJITioWJqo+GutTGp2T2hcmyBZImIwqyJG40YlvIgRHY7vCLTLwldFh+EU9aZ+RgyRZ8MoImFyHY0cDbmPrSGFgsyqYk8Sve1KE5V5Zb5Rybt/A8pKtHVtsKVu3tNCiSlcpRCSQxxDKh3rrBptZCiBVjpygeYpSi7VMZ1JpmK2mex2HtOJ1jkTHQZqxhUCoABbsSqtA9fEDWPOO0lsSi2TkpImcT4kkVJSCSN6k5GESZ1G51HKn0iFASFhQ0LtllFZ5VJUWlk5KmEKmhXEkjnuOsOJVqmWfAkgYVh8JNKjf3VfZeENuTLqtLp3xMAPGBrVfalYUiYZgApjICR0fiybaFhG+hYwb6Lsm0uMaMSkj2k++n6jmP2hHJlmVaRapSSMKwVgHT3i2p1MCWbtCnAhLKQtNUrB8xuPKHt33ilRSV0KqYkjhJJYO3sn06RR30xlcWV7/qHZUm3GYn2JyRMGwccXqIR2S00CWcgPk/+Iu9+XJLUZKVqJEp6EVKSXwuMqjyJji23RZiHQhMtWTpDa5M7QVOopMo8iK1Js5S6lh3zfID5QdKmBKQUkYTkCRAF8LKXTmo5agv8AzwEVoKsSSxO7+H+YZbOWywGcFomBx7BBA+9oIuLs6pEtQSsZ5HYhxuPSB7NNC5BIHumg3+xBHZG8ytS0Evwpw/20P/ANekRlKUU3Epj26Zu33HNLEFCqgMHBFRUE+EWKyB66/b+sAyT+ZNScTOFPm2IZGlMstomtd4JlIYVWfTmfpEnmlOlLZ2XH76RzedtCAQPaPpzivovNJUlL1USAOkQ3rbGBKjU661hddMtImCZQ4ag7kgs7U5+EXilWzOoqh8lcZOvEJpvA8uZSALdaACA7b0JMCKtipWxku8MIcZwys14JmBx5HMRUJtoUckkjSkQInTUzAtIIbmMuYhuCoPEuU41gS0TQzGrlvD5beMBKvpx7JfmRGrstSlKUDUHPbpBukBRGkq/wBIDd3lTPboIyFKrwKSwZhSMjuT+DuAq7whamJFGodKU6R6B2cPGkad2n5RkZEvJ/BmyPcR2tX5h/q/4iGE1AMsggEEZGojIyI+H+LG8oS3TZUGzF0pPGo1AzCgB6Ujz23n/T/qH/2I3GRqj2ZoBtqzR/UPiIe2P/TV/d8Y1GQ0eg/pZUb1UQQQWO4zh1LyHQfCMjIhl6RCX4o0pIcQFPHGesZGRFCIjtf+mrw+MJJg/MHT5GMjI14Oi+LoJs3u9T8oN7PKP4lIehXUaHi1jcZDsZlyvrOBZIdA6fWNxkRZD2U2+T+Yf6PmYWp1jIyNGP8AE0w6LT2d/wBFXILbzME3V/8Aql80F/FL/GMjIy5PZ0PyX9x5Yvanf1/8EQltp41dYyMiUPyKZ/xK72iPCP6oN7MywZYcA559TGRkbV+CIS/AsAQAzACFl4GsZGQGT9CmdMO5hV3quKp9nfmIyMh4lYdA2I4c4ZWBXEnoPlG4yHn0PLossmSlsh5DeMjIyIGc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hMSERUUExQWFRUWGB4aFxgWGBgaGhwaGBgYHRofHCAaHCcfGhojGhccHy8gJCcpLCwsGh4xNTAqNSYrLCkBCQoKDgwOGg8PGiwkHyQsLCwsLCksLCwtLCwsLCwpLCwsLCwsLCwsLCwsLCwpLCwsLCwsLCwsLCwsLCwsLCwsLP/AABEIAMIBAwMBIgACEQEDEQH/xAAcAAACAgMBAQAAAAAAAAAAAAAEBQMGAAECBwj/xABAEAABAgMGAwUGBAUDBQEBAAABAhEAAyEEBRIxQVEiYXEGE4GRoTJCscHR8BQjUuEVYnKC8TOiwgckU5KyNBb/xAAbAQADAQEBAQEAAAAAAAAAAAABAgMEAAUGB//EACwRAAICAgICAQMDAwUAAAAAAAABAhEDIRIxBEFREyIyQoHRYXHwBSNSocH/2gAMAwEAAhEDEQA/AF1vtpNEHx+kKfwhxkmmrjPrDCyzArCVcL7wdaLIgkqJYBIy8Y8xOjD0Ixd2P2qsafvG1XSiruxpUxq2WhOA4J2E6Mxc7M2sD2actYCgcRSQSIa2Nb7CbqtirKpY7ouSAkmqW0JMT2y6J1oWFLmcRyDUAgi8iFS5gBYFBY+HwaI+yiZ8sEzDRhhSat12jlLXIN3sdXTcxlNjrShO+tN2ju+hLmABQSQBU9aQzuy0iaDUKahZm3gDtNcqVpSU8Jq2EkAnMOBQwqsUottvaZJmMmg91QNWemRzprF07K3qZ4UlasSwxyA4SOWdflFJlXWlyqYHqegDwxk21g8laUqqQXZqUbfMRSVdFGl6Lf2rmlFmUUlSS4Dp5mr8meKPdkii1rPAlgT0FT45eMG3peFptciW6GCDiUQfabItsA/nC6XOLy5WQWoYuYCfqqDXoaMSCbalnDgOEP7tAAXYAannuY5uxSsZUDwuzvrv5vAM2YoKwCrih6u/RxltSOQlMohIONy5rTwHgakw7jaoZoudhn7s/OGEwqIAdy1T0it2ae4BBzyhtZbe6+qfUOYyQdOmZwyct5RPKKlfTmWRnUU8YswWShQyDUhDbJWJKhyLddPWGcqkmC6aEtmsxYpVVxQ8gRnBibCZSSQ+IvX/AAI5u+3CUsASwovVSnPkHYBxzixovVC1JQoAFWTFwOtN6eMaZF5NlRStkkgHLIBjnEnecJxPxZRdLXd+EOQK65wv/ABjSmnLpAsVyFF1Xe6XIruRpyhkbkxe8R4UjFWiYjIJI2I+kdSb2WtSUBKUKUcw5boDq0TlyJtuwvslcqpU1SiqqgXSwzffMtXaLPaFJTUiK1eNpEmUXmFKiGSXDlXKnmdoIRfhXYRMUQZmIoUKByKjkHDRybatnd7MtNvSQ4wscjRvpHS784QlKUtk5Lk9Giv3QtQLHI18dxBs+RLCgKYk8SRo+43/AHhXaAxvYrSsmg9GHnB9vtCVS2WgENV9PGOLgtkpSAgPjLlQY5j4UhnPsgIYgEHMEP8AGHitHJnntu7PFJK5YOFqDUQiWCaV6dMqR6tNs4aghVaLGlKiUoGLdh5w6ddjcihJuSaQ+AxkWe1CeFEJFP2jIP1GdzCJF3qVgWlsLg4SakM2e+sN5CELDKws9A4Lt95RRJN4zQjAFqCDTNvvpEl322ZKmFaFZ0I0Ncoh9MLQ77U3CgSzNlsnB7Q0ajFtwW8ISXfxHgWUrFWIoWzb6RYV3+iZKWmakpCkkEpqA42zhD2ZsGNSlfpVSrByKnyhnaid62NJa6MW5hqc25RlvvLu5KlM9Q3iWD8omXYWUz56nKJrRdgJKCnEGq4pWM6avZJfIq7PX73DzSor/wDIkVp00IfpFttPaCTOEsImJcuQHrzDdIrN42CZMT3MtPdS0kEqb2iMmAyAgWV2YMtu9UAkVC9BQmo2/aNFxqy6qQD2hsoVMVgmEVOIAFgX1q0Bd4UsQXUlB0zAb5p9TAxmkqUlSyplCqTmHq0FoMuikkqZKg5ZiAFFmIcqr0i1UqKpUg+7L/KVlLFKSaDZ6a+7G8YwpmKJSyFezkCpkhtyCYXWKQ8zE/DhCUvmojD6ORXnBF4WnDZ00ckgHwKic+eGA401QyjuxdbZSCeFRUycyCMtDk4b4QZd+FVMPGXKAS4LD0BFG1jpU5RRjWcQDBNBmX1GhHz5QILRRQOdORcZfY+UPVqjuNjC71EAgl6vnWta/esMJU4guNIVWG0gnQqbMP8AekHy1UfKMWWNSMmRVIsIVQ88m1BFIVTJBC8LV2hpcE10gZkEjpRx8x4QxkXaEErVVR9OnOH48kmLViqxdmEJSO841eQfpE8655ZDYANmDfDoIbJG4HT7Pp6xwstFx2L50tamD0Hqd44XKjc29tMFX1bLw+EThYIdoU4BXZgYR3tIVLWlYo2ux0izrCecQzZSVDCajY08oByKVbJyphxKJKtz8thBdlk4pYc820ccunwESXlcypZcVScogs9gmEOKaisF1QzDUrwnEdIht9vSvCEk4gMQ+nWAZkyYGlqqpRzOVSw+cdWi5lhT4gWYvlWBxXsCSXYwuq3zBMSpKmIzO42O8eg3ZenfO6cJHjHlqCpBChQg8QGvMR6D2ZkkhSwXBUw/tzbxPpHVvQrVDpaYDMoQ0XKpEC5UNQGKJiWLRkHzAHjIFAop9+9nk90VJcFAemo2aK5YZxUWHRjFjtPaGZ3ZSZQLpIxOdtmirSr4UkpASlhodS2vN46KdFY20WHuVBPEjhNCX3iS5Lswz1oxOhScY3BBAbpX4QF//YomS1SlS1OpJHCQakNsDnAVwy50uYsJOFbYSTxYQS+WTlh0gcX7DT4uy6zpPdYSCM6uXLNp4tEdlWpKlLUVFBOukVK0X0vvXHtJDDEXy5bFsosl29pJM6TNXMQJZAAYGhLZ5UbfpEJYmtknjaRJfExST3sieAffQouGbMA1HNt3it2q+5y1KlWkpCVahIOFtmrXOE1stiTPxhykM3NhzgpCkzlAlOBKRQ1rlSmp9I0qFLZeMePZPe91CSlJQ6hMSQ+eTbZZwFdUsYWVR1HxdNR5VhvM7OLXIC0r0JEvStSxf2qV5xxYuzakgKWsJDgsKu33ziidx7H5KtshuuxYpiVSwooThBJDJHEFM71IqecTW6xFSUChCEEqdQDEkFi9cgIYond1KMmUkkglQdqKUUOrbJLVyEJZiFKUxU51IyD6A68/nCt29FIS5OkjSMSkiWhPA1QauTU1NaEDyEYezcxVSIslz2IMIYrtAS3CWJYHfpDpm5YUuyjLuxaDw0bzHSJ7JbH4VZ76H94s952ZlBIS+LZvnlFfvO6TLVmlxsXY6RKceXZl8jx9Wh5cdrCFhI98cR1cZDyf/wBhBM+3TEzVVdiaaMIrsqcpBSoUKWLQ9vApKiUkgqY1FKjI6g8olFOqMMMU8mooZWK9BMd04G94kYT0JzNIlXNQqmNJ/uEVq13eEq74Bk+wUnNKnfPUEQLajxD76RRWHJjljdMtCrvAqGjZlaEwQmUBLD5hNfL6xXb3CZqXD401BG233tBBQ4UkDnAV5zVJQVJ0zH3tEdjtYSkAqUWGahWtYDvG+04FJIOIggeod4TsUVG9pgU+h+/GCLLejlsNdWBY+AqIVheKhPTfwg677UEJIwuXzeOkkhmiC1LUZrpRUePrpBCryVXEhQH3nDiTIIz10ELbY6F5cJAbdzRj9YX9hLsXKtSSaP8ADrHpaLfKsdml96pqeJUalh1MecWuSUKBUOEkVGvL0gy9LV38xSlKCqsnOieVPHxiiaQR5N7dqUtOBISklhiqT5ZQdae2ACU8BxGhqwHSKJPsaXBc4ksx6cso4tl6qccBYFyd+n7x230dxvoti+001zUDlhEZCFFpBAIOcbhNihd6z5KkpCVpUQrQh8jFeEpU1ZQQMQdjs27e78KaRqzXXMmcgPeOn1i12G6kodVSopCVHJwIvVdFrUCu2S7MJC1FQmAuzBnHxhpdqyDhSniqVKNcWJs3LkjyrBU2yOqj/wCI7sdgeoJ8PrEnbZNzbKtaLBME0kcXFmSA9dQ8Gi55hR7aGD0c1fekOLVIS4Az2gadNLhIAEc8kjvqyE34IJIdidPtqwUkEjpGTgVLAAr5wzk3M1ZqsPKmJvlB29s5ycuyWwlfd4EFVc0jntRwCM4ZLsxRLEua4w5hiC2gO0ObslCRJllCSgzVtiFVAUYHmXJ5Ui7m65Sh3UxKFAgUI9klkgvpUvRnq8aVh+2x1A8av20ASuAgJJAAHL1OmcKLui5druwjS1TJRWpSPal0IbXC1X1ariKXdaSoskEnlAcOKNvjKmXC5pJUHOWTcoaXhY1TBmrCnZgA2ghdc85kgMx1i12c8DbxFHq0JV2WYAlSAkJKePECVGmhJYVzMJLPZkqUUKVxHIig6Qy7QKtS0pRKSSioUQ2hyL5CFNnu5SFpKyMxkQa/2lobiK3foAvpTEB2NXpqCNtGL+EPrksClHjaYQPaFQsFiC5103oYFnCz/iF9/jZuHAzPsdfEc433wlkGyYkJ1TMLjwbLpC2rFweLkUm4xdFhvuxPZZgPCSKfe7x5+ib3skAD86WCCP1JBy/qGkW6xXx3waYa5Ec4r1vsapU7Ghq0L0H7QbM/lYnJX7Q17P3x3lndRqAf9vxhTMRiq7Mp6dXaDJNnVLE7hKBMQVYTmFgjF4EVcUzgS0gpSoHOnqA3xicnvR5MtMOTMC1AAZB4y8LqStBYV0POFlntRlTEKNAeEvz/AHEWY/KEnrYsimdzSlAPj846sis3DQTNWmp0qYSykKW5UGHiDDr7uwrfZZrHfEsnCpVRV9D+8Lbwt5mE4EnESG5AZRJLsKSgKSGDOIJsEjiJarAQr0I9Cu8rQrClCkkOc+kD2AhKziLAgVepP0iw2iQNQ8J7UguQ4YZO1KZecdGV6Gi70SzZYA5DUwPIIWMQ9nfpCiVYFueIhvukHWGyLSCy2fYZ+dIpxr2FxS9h5kRkRGUv/wAi/D/EbheDFosIs4YMBBdkDIIOhiCRIX4RHb7bhGEpKetH6QOVbEIbfbHOFFDkTpWJ8RTKYbNANjS66B+UNP4eVDjPdgmgzLdNY7b2AUSZZo2ZiT+ErcqWe7Scir2j/SkVPUwxNsTL4ZQ/vVU+G0QGUVlySST1JhW0juiOQtKA0pOF81qqs/JPhDq4LjE3FMUMQS1CWK1q9lPOtTyis2mfNVNEuUlqhIcVUdw9MPTrHqN1dmFyZSZiXWpAJVxhIK2NQCGZJOQzDZsIvixt/c+i+PG27ZPf1k7lNklABSysqUwG6SX8mfVucOZEggmYtJClMcthSuwc0zJL6QmkWhM+2S0qXiUcaVAAgAZ08EnoVPlSLLfnBJCMRqWBfiyJZ6VMbU30/ZqklQttKEBScZwOKFncDensjfSm8eeduOy/4KYi0SZoSmcsjCKDGUku2TFulaNHqlsu1M6WEGhCRhOqVMKiPPO3HZwzZctMxahhmLID4gBQFn/mGfWMTyqV799Gjx8c5ZFGC2yrC2FKQo5jPJi5Zx9Id2C+3Sz+EIEdmAlmmqYHJQBFOjQZ/DAmuNvD94V0e+vBzr9P/aLRYbSkpIdumYhHeqEhfCorIqzuYHRaUqOFOKar+QN5kHKJ/wCHz1EpQgIDEk4ksGzdqvyAJjts76EIP/dkkLUWQKKiqqzUl8idB0g1diIQ7U3guVdyZJYgzVbgEjJ9qeMLb1tM0glgKszgU6PCtP2bMPk45v6eLpdv+BTKQRNUQSDnyyp6iG0495LBhQJzkEhjkfDeGVjUQk6pJPUfUQYv0ZPNwpRU1+487KXiJqVWecgzEgUo9DSo0b9Q3iLtTcykLSpIdOR5B6OeXwhPdNq7q2SVAtiVh/8AajHk7R6RZZSUgyVF2Dh9UqcjPyMRyfY7R87lxpujz+b2Zlz6lSgkHIbjmRSOO0U/uJYCffJFSaUzi0WixmWtYSngBAJ2xAEDo5bxEVLtlZy8tRVR2CW5OS+uQEVTUkYpR46EUqdUjNqU5RqZMGEt0iREoSwVE0NfMwvnXjLJZOZzeg8YKVsmlbH13TQJSBphiSw2tGKYSoBiKksMucILNeDICRlk/LlAq7LiDg+ZEdx+TuJZ1XmmYvDKOI76eG/WEk5aUrIJc/bxL2ck/wDcJ5BRPgkxHZrKVFcxuJVEknIF30odI5JJhpI0LQnIPXlBEhmiH+GKbINs/wAIgHeIORrvl/mGoD30MWjIYSUqCQydNvP1jIT6iBsfyLMU/WMtkqoBqDvBlktIUrItqWeCrTYwpLpyFYjVrRLsSWeUyjhSHyBAqOmnpG7Rck32gcT5vn60hxIs7VgyXKcknLSGin8nFRs11TFKYpKaucVABBdvnSZPdy0uSTxq1bYf1EN0Bh/es4BHDFfPZ9yqYlypRGZo+QZ/Zz0g0rpjRqwns9ck2Ylc4AMgEjRz/K4LgCnjvHoVpvR0IkyyMRSCXqAkhwX3B905tCdKz3X4VSAjuwEhYTkdHBzxK1c5vBd3oZZehxJADCgEs4QD+kgD/dvX0cWNJUbV9q0Qy7u7tYKULM3FiE0NUnPJVAXOYEPlW0Kmy0GtATXVnPXKA7VNUlNDlEdxhSp2NYzSVAj2XJ02ocj84OZ0nL+gYvVf1H7KAOhOu3+I8/7RqUpbFWJIQyCzOAtYfmS2cXK9uJDVCSpKVF2oVAH6RUO29rSi1IlBgEyq8uLh8AAR4x4+M9f/AE515ESrpLcyIHXZe8dypSwWKEjIMCK78m8Y5txViISWcZgl9Ie3IlXdIoACDiO+fmaRqirPo/P8uWGCcV7A7msapalqKcCWYg+8XB9BrzguZeBIJEanz5in4QRpVv8AMBWG3YVBKtSQXZq6/CH/ABPEnjyeW5ZE1pdL+P5JJs4MDMU2w+9IXX/eQVJ7pCUuCCFtxBueZHWGt+3eSPz1CUwdOKgioLteeEKXRiWLeEdJ/JLx8XLjLG/uvfoElTi/EP8AMFzbZgb+bTo0CGqSQFBq1G37GH3Ze6TaVpWxwoPJnI959GhIJctnp+ZkUfHkv7UQXTdC5y8SwUBIdD0JVp5Rd7DeSEzFrtKVJSoAJm4SQmniU4g3E1cPWDTcMlCMQWokn2AEspswaOEtnUUjVmtMuWTMmEoQUkKw/wBrUGZDNG/gpR0j5NzfL7jiSsKmTEYkqRNQFJUkg5DCRQ0UAxbd48/vGVNM3DOYmW4pzLP/ALYv9nUFSShDDEDMRMY0W5Z+EBvZSS7VMebdp70nJnu2HGkE4kAFwAD1HMRilhcW6FyLktCK+rPMQtSsZKSQQHOXTlCtUoCp1qPveHd4Xh3kp1JD5JIfOFkiQVpYuUvnt0fOHi2lsmutm7FM4BrUsByA8/agiaWRU4X0jSimWkMCySr/AIQBabbjLswAYCOq2dVstPZuUBKmzPewKA6KISPiY1Knd2wOQoYJuhOGyzAdChL9SpR+ECrk4ldYh+okxoiWVAszAVc/bwNR+Gp30EcyZyEcKyrLNLGu1dIhWsOWdtHzg7egVQwk3nMQMImoDcidYyFJRGR30zrPQBd6QAU4gd3gmQmYMiCOYY+kVa7e0yyyCagcqt84by75UM0v0iSlFMlpDkZFqHb6co2uW+RgBN8p5g+BguRbUrSSnMCoNCP2iilFhtMEt8pKZKiKlVASczDOTKKZTbJfxAeF1qlYlSUZ1c+JhraZrS1nYH4QUuwxLDbZBEvvVqBJGJwGA1bOo5wG2PCUlYU3snCX/SU1ZwOj84bWK04rNLSE41KlpOF2DFIqToPjCm3XV3AwpUcBNH01psR6xfxclaf7G6avZq0zphzQVEAEBLhIU3EpRIpyDFmg65bYgcBooZqyBoGzL6vX5x0u0lUtCVkrOF1jmAMmZyHdtx4QtkTELnzEhikhJDOxOR11AHrGqaWSNSEjp6HxH5mIl0y8kj9TVJ6AiPKv+otpe2LWkvhAA5jC/lUxcbwWtGEImKwlbFDDIKZ+SS28UHt2/wCMmIyonF1KQTqa1jHLx/pq7N3iScsmuwGSsrS/9o30r4CHtvlzEJ7svwsC2imr6mEVkUWCU6lhvzMH3nb3JxEk/E7mIn2ixznKD1ru/wDwnF9FKKs7e0fi0JJtoepJAOmp67RzNJLE5+6nQcz0jaLNqancwG2y+LBDE39ONX/n+I3MnBbFTqIDAqJJAGQD5DlHKpfWOijY+kcTZbA16QpXhxWkaJpkRDnsZbzKmFAAUFOUpNOLd2NKQjlJKhWghtcViUlSLQQcCS4b9LEFROWED4w8OzyP9T+n9L7u/RcbYFhfeTGBIDBJDEMAeHCC9BkC4cQPbLakIKRhJWGCQoFJUrQasXGY+MNrJarMtagcKZjDiVqCKYVHTo0dWW2S5E5aJiBxMSpKAWdy6mDkEB3qxB3jfjyNKj4yUPYrsNlmWREtE6WkqLJAdwoTCQQS3tJJdi4IyD1CftPdSXacjE66qLsApNGOhomLFe96pngypau8WFASwh9FJViUSGSQBmYhviTNVJXJtKAAQ4mJUVe+HKqcKk4gdjCSubsdpRjR5b2gudMjAkHEOIgnan+HhfLVTEcgHA2GjRNfImomFEw8SCUh9a5gbHMHnA8ySVBnL67mIddmQCtSFKCcOpUSOp+kc/hkykuupOQ+8hDKRaEpUMSWRQYgXbry55R3brl720lHfIQWGELCqhqMwY7tnWO5+n0Ot6J7ktRXImDXvUU/lCV/OHi7AyAqWlR4eJWx16RFdty9zLCQ5UmpLZk5NtXeA55UD7Tg5sfSIuSk9CSXsDmS8RpGrOFChyiXBVxBEmagsD56/vFCVkLRkNf4Eo/uBGQbQLJl3AkMpCylSS4Kqimb8mju7bcFoxIIIrQ1Y6j7zzgq2cctSf1BnB08YrEi751lWFIaYhVCn2Sc9Dkocn10iWSKfXZyhyRaDaQc013ESy56QykllDcGu4O4hbJtKJo4S/LUdR9iC0thGp2jNya7JU12WGTMTMXLWk+yDiGxag+hjq/p+GznnSK7ZZi0HGKEfDY8oZ3pae+kApcHEAQdCaeI5xojPkn8lE7PQey8wiTJC0kFctGE0IOFApTKjnnWG1rsaZiWWHHU/IwBdoSbNKSpLslLBQzZOfTrBMm60BWIBSeQUoB+gMK2r/qekloRW+wrSSglnLpP6nzHJ9f3iv3mV2WUpWA1ASlQLsQXSc3ZhHotusYmIKctjsdDFQvO6FLlrSkq7wEFSDV2LunQn9h12wyc1TEcadon7H34ielZmMFCquYSKkPpR20io9quyc1f/dYgTMdSke94DYJYN06QBd19JQ6FApUHBq2bv9mLlcc8zpyVLOILSpIDNwhD00Nc+ZEUnja36ZXx8rxzTXo8/uyz4QTrvy2GwiG0MDk6jkNf8QVb5hlKWg+4tSeZwkgQAgnFX2lZ8htGJn6BhmuCcfZ3LltnVRz26DkIxYjeKNlO8KaV0cpEQzJYJc5CGNhu2bOLS5alDcCnnkPOHVl7LolqBtCwWr3aC9dAT1zA86wrkkZPI8zFhW3b+PYDctzFu8XLJQkOzCrsw4mFXyPXLMvtPOVgafMCAqndIJVlpmAo+HjDO3doklaUzAUgHEJYHEpXugAsG1JitrsMyar8VNBaZRL+5/L831eDiTk7o+T8vPLNNOWmC2qYohCpKlApAThIKeGmeLECDVxzHOJ7qtXcGWrErEAe8whncvqat0A5ZwdKs4ji12EHKNidGV49UWiZeCJcxE2WARMTxlqDJpjtnVlb6xD22tyUSpmJQMwpAABSDXUDFiAr7STUZgtFbuC/u5KpKvZXQEtwk6l9K+DxZ03ZKOIB1Tq58YVV8ILcLUYghoeM+Lszzx2qPIrVY1H8ypApXTL4P6xux2UzCEI19pVflkkesX+9rulywZZSMKw70fL2SBqHemeYesV+VbJUlOGWgqUBUuWJ6ZHxjvISk+a6Ziaa0xfNsglqKNqeLRHarvxGWtgVpIq5cBOQ5108o5lzSoYpjYlFznRj16Q07PynWVKJKZZcc9B6tGKUqeia7CLQruDKlPxJGJb1ckN6QjtckgkgEpPp9DEkycqZaVKLF1buGyEFzEl3FOkKkGUtiqw2hWMBKilT0Iz9If2btAoECYAvmwCvShgDFV2D761+EQzUtFUIyxC9ZJqQfWMhEhBIesZA4i0LBeikrC1HEo8JrwpUMwBlt5GCsE9TrWQQKIIZlKUDhIGmEOo+A1hRc8oKUqWrI5P+ureYeLjdVmKpEsENhBcc3LnxzgyqLLyaiK5FhARgLks2Jy45w4skkhOFRf8ASSato5165xDbUFFN8jEl0gkEYiW3bx+8oVx5Ildkiqcoi/EEEkFj8X33EF2qVSvnuP2gAgAYuY9IyU4umBI9nWiYClMvLCEjIMcOZJ0GwDvB0y0rQPYxf0mvkRCUW2bNCZktGEZupQAIffYiGq7zSUunibm1Rt4xqjildUejyXySplzS5KwnZIAUB1epPlAN6SFJAXwrU7foFd84KkXzLI4jh65aa7ViS0FM5CkpUK7bj6GG4yi9o60zzTtJ2XxWwrUUp7wBRCHzqFZipLPTUxarhQUJQlcspVLAAUWIU5qQRk+bRFf07FZkzBRaVBOXvEs1dMQg3u0rSizpGJTAmp4Zb8SlHdYdIAqXOQEbuTkqBFJbPMe00oItk9y57xWFPUu584WWdNSpUWXtXZkrt81KGJcJ0qoISD5GhivzETJM5KJksYVFOEu+IPXKlR91jHKLbPrcXm4sOCPJ7roPuq6ptoUhKEEBZbERQAZmLjY+yUuQr8yWZhBbGeMeQonxHjAEq/ZUmWACszCOFMsgKSRQgk0SGU2vs5GOZfaq0BGEzSBslqcnIc+MMsacdnleT52fP7pfCDb2vVpqUYmQEkhiwcNn6hmiNN4pH+ihGM0xZmvXXo0KZ17WhyrGrm5f4x1dvahKZn5stOE+0Uj1I36RB4mlSZkkn2gS3hYnAms0MyjxEYlAADQE6dRDLs7e0tcnu5igSxTMTkcIJwq6gMX0MRdorP3fezZf5iJyEBKxmlQZvA0yq7RBcl+Sw3fYQp8SlEsUk7gUIU2YZyA4Bd9fjVHSdonl3jTrZu90/h1EGtMST+pO4+cQ2W1Y0AnMiGd6zZF4S12aUr81KSuSpiAFDNDn3VDTx92KpcVuxJANCKEHMEUIPN4LVdDwm3qXZHe9lIViFOcWm67XPmyUFJQoMyUNxYgOJOIHYEpfMAjMVW3hLdBjXYm8gDMlHMDGA7OHAUOoUlJBzBY6QYK3TJ5tfciw3tZZcyxvJTmoFeL2paknKmSgfMHmIo95pMpJUtNB1OpAemrc4vNuHeq/KQrvFIfvUqwAsS+JIpiBoQXD8mZJ2pu15Ck6E1rxOASDSmYFPhAnCN8W/wBjFP7yoyJ7qxMMRDADIDYctzDlUju5ARqpipufsjyc+Iiv9lrvV36itRIQCFBtjuejeIhtftswJMwpC2qQaZkP6RjnGnSM9boywXPwqWFBgaPRyM/vlHS0PCw9tk0SiThc+8oDPQADnnERt89Cg8ghAd8IJNXJJJNS/h0gQjkT+4ecFWuxqqT/AJgWdKLGCV21ACSo4XAoulSHY6P4xHNWDkdKdYqRBUzSAwUfOMiVEoEOQXjIATSex05aUYU4SDiUo70Zhn8IsEmUuUSFEGgPjqeh+UCzO1FpVKGDAhWow57YSSanYj6Qrsl4LkzElalFRBVNqcWEgAV0OZH9sCeyj2hvettJQykDMMoGniNKc4UqtQRxl0pHvbtWjQ6tVkdgtWFRDpmJHCsaFSQM9ynxBisWq5JuI4w2LUHEhQGqWyb7AyLQdKmdGK9haLdOm2qWniVLQoYnwsMQIJcGtDBC1unDzI+UF3XKMqWkqOIgOVEaAFg3IDOKvKvgGaTXCourlsR0ygThy69HON9HrHZrtAJyJcgKAahEwipYbmqczTXSL5Y7iCU1WpTlyaVJ8Mo8CJ1ehGhzDeojuxX5Pk1lTZiK+6ogeTtpF8efVdBjkXs+gZd0Sk1wAnc1MB22xplg4SSSSQlnJOuvrHml1f8AVK1hQTNUgpJAxFAcc6ECLjI7TrrMMorxUd8LJ5Ag58zFk5PaLXF9C2RZkzVLlkEEpLO7JUNaHd3GlYNsN+Js0nAoKE8kmapQcEhg+JPulNEkCgGUQptWGYFqDBTmhD8RNG1LDrSGchRJSTqAlbkJD6ZAgkhQpSu0GWmPF2VC0XWVz0IkrB4+8StPEEhq4ioVVUBmrV4ztZcE5Zl8MrEFAyzLSEg4AVKxbFgQ2VTFlTZfw81eBJnLGEqSCokJU5VWgGXvF8qVge3S7XNCpkuX3eBLy0qUkqOLM1HDQdWPOE3RZ10il3mMM0ndvGlD1ZvWIZM8PDDtNKfCoDiCahlNhdta0NH6bxWlzyIilWiqlrZapVoSoAQFb7vBqmFNlvYgw1s1txQzplEc2C9jKSqVMGKUsM2o6coRWVTTy4cS0hIVuEklydXSUnwiy2mxJWKZwhtVjUjEB7wYwiSTd+xZwb3E7XfmCfLIDFKgot+kAt54jA9unhF4TCn2JzTU9Ve1/ueFM4rQoHCTRi1fHeI1WkTDKAV+ZLdwzcLb78ofHqPEzt8Zpl3mnEjwioy7cuRaUzEe6WV/SosfvpFgu+0kpwsSTQDnHMy5BLJKuJSgxdiB036wryKDsfPOMY7HllvBaZneJXLViBwy0FwU0dNTnw0U3tMDQ0y33nKmkoCmcO6qBxk767+MILKvullSEoxENiKQSH22POIxLctprEck1NqXswPL/wAUMCEAqCGYhyR7xYV8x5NCK++PFLBrhxHoCB8VekNpSq/e0L7dLqVAcTYSeWbdH+Ajrt2yF7srNx3AVTU95ROdDUkZRdLVLfSALBZSFYlCum8MivaHbtnSbkxZaZYUCFB3GWhhMq1qQoJUCQTRosM9jnC9cnicZ8o6wIiXNUTkYyCBJ3IHnGoUIdjShKcTD9L77nYPGrPZDMQCtT4llJH6sKVGrZsW84HvWVjVKSNXHo8SyAJIQhSgcHtmuajXXanhHPoouh9dtlMySJSmKskn+eWCG6ql4HG6Sc4XTZikEjLdIceer9Yddn0pDpCuOUpCiM/YJT/uS3pAvahK1IcEOOgND7u4INRHR2tnMUS7aHwqScJLHJq55qeKzbpspKykoUCDsA3gaHzEMk2x3f3czkPM08IEvqxmakTkMWDLIIzFAc9R6vFI97GgtnNjnkAAHElWRdiPA1bo8NZdkYViqJKgkioYv8j8oY3ZNmLOFK1ggOAFUIGbDQ60gTx+0CeP2PPwrx6Bc96JXZErWofl8Kz018UsY8wTeK00mORvr47xYOzVrSqYEKP5SylSjoSh2HVRLNDeNKpU+mTg2mXefdsyckLIASQSjItQiodiTibOlawqvztB3klUpIPHLCZh4eHMsODQ1dz1EWiw2CaSVqdKVtglvQZVOxI15R5bapqkTpicLMtWX9Rz2Macs1VFpOkCWW9LbI4UTpqHL8K1MTk+dYaWC+be7KnTik5gqLEHN4isduSJgCww0Xmx5jb4c4c2iUpWEDI1cZNyOsZ+V+xOb+SddomFaZhONkkALFGLhizPTfeFd6S7MElaxMkF64PzEEnUA8SfWDzae7oRiDZNWm3PlrEtyy7DbphkTFBeOWVISCr2nObMxGgMc5OLKRnJlIndwCT39PdAQvER0Zh4mNzb8RLWycYQcipjXYtAFtlJkTpkk5S5ikAqZyEqIfLasC2pH5YUC+JVByEHssssoltkX8CM4n/iSVZxVrMtIlqBPEQ6UtrlQ7P9mDLJZXTVReEstHyl+pDoplwShKMGQzrFYWFpEwv7CcWWdfSOruvCZMTiTl/NSsFK+iqzQeyz2C2CW4ADnU5tsIkmTVFQKy6PB+jCviYQ2earvEhbJBNS9GiwTJbmI5HTqjN5GSK6SbYCpDAmIAfv4QxtEp4WKDPE6POskQqJ7PZ8VdcoESYNs9owyy1CMqbt+8MgHRsKg8QrkncQei8UrQwBCgA9XB5wHOTTnBUjgeZKDbmB50vy5ROVP0ga2zGQrpD1ZwMV9IyAJUhZDhKiDqx3jIbgELNtK5xCQ4lnbM8oZ/wTGkKBGJSXCSc0hs/EwmsgxTMAKhTEopLHSH9z3Um0lKlqUEpUoBNWIDFPlXPpE51FWzUsSdUxpddjmgJIUxKQFD9QQ4Gf8pB/t5x3blqlFKko7w5lqqLeJr0EPZ0oFIAphNPn1BDgwHfVwy5ssnEUKA4VPQZ58qxDDOWTfoOSCgUm8JMqZMUsIKQoDHLUGru1K6ukg8oyw2WUkKShSkhSGAIJGJyQx6lmIyJzgWReE9S0yigKBOEd45GdWVpvQwTeYlyZwSFKwJITioWJqo+GutTGp2T2hcmyBZImIwqyJG40YlvIgRHY7vCLTLwldFh+EU9aZ+RgyRZ8MoImFyHY0cDbmPrSGFgsyqYk8Sve1KE5V5Zb5Rybt/A8pKtHVtsKVu3tNCiSlcpRCSQxxDKh3rrBptZCiBVjpygeYpSi7VMZ1JpmK2mex2HtOJ1jkTHQZqxhUCoABbsSqtA9fEDWPOO0lsSi2TkpImcT4kkVJSCSN6k5GESZ1G51HKn0iFASFhQ0LtllFZ5VJUWlk5KmEKmhXEkjnuOsOJVqmWfAkgYVh8JNKjf3VfZeENuTLqtLp3xMAPGBrVfalYUiYZgApjICR0fiybaFhG+hYwb6Lsm0uMaMSkj2k++n6jmP2hHJlmVaRapSSMKwVgHT3i2p1MCWbtCnAhLKQtNUrB8xuPKHt33ilRSV0KqYkjhJJYO3sn06RR30xlcWV7/qHZUm3GYn2JyRMGwccXqIR2S00CWcgPk/+Iu9+XJLUZKVqJEp6EVKSXwuMqjyJji23RZiHQhMtWTpDa5M7QVOopMo8iK1Js5S6lh3zfID5QdKmBKQUkYTkCRAF8LKXTmo5agv8AzwEVoKsSSxO7+H+YZbOWywGcFomBx7BBA+9oIuLs6pEtQSsZ5HYhxuPSB7NNC5BIHumg3+xBHZG8ytS0Evwpw/20P/ANekRlKUU3Epj26Zu33HNLEFCqgMHBFRUE+EWKyB66/b+sAyT+ZNScTOFPm2IZGlMstomtd4JlIYVWfTmfpEnmlOlLZ2XH76RzedtCAQPaPpzivovNJUlL1USAOkQ3rbGBKjU661hddMtImCZQ4ag7kgs7U5+EXilWzOoqh8lcZOvEJpvA8uZSALdaACA7b0JMCKtipWxku8MIcZwys14JmBx5HMRUJtoUckkjSkQInTUzAtIIbmMuYhuCoPEuU41gS0TQzGrlvD5beMBKvpx7JfmRGrstSlKUDUHPbpBukBRGkq/wBIDd3lTPboIyFKrwKSwZhSMjuT+DuAq7whamJFGodKU6R6B2cPGkad2n5RkZEvJ/BmyPcR2tX5h/q/4iGE1AMsggEEZGojIyI+H+LG8oS3TZUGzF0pPGo1AzCgB6Ujz23n/T/qH/2I3GRqj2ZoBtqzR/UPiIe2P/TV/d8Y1GQ0eg/pZUb1UQQQWO4zh1LyHQfCMjIhl6RCX4o0pIcQFPHGesZGRFCIjtf+mrw+MJJg/MHT5GMjI14Oi+LoJs3u9T8oN7PKP4lIehXUaHi1jcZDsZlyvrOBZIdA6fWNxkRZD2U2+T+Yf6PmYWp1jIyNGP8AE0w6LT2d/wBFXILbzME3V/8Aql80F/FL/GMjIy5PZ0PyX9x5Yvanf1/8EQltp41dYyMiUPyKZ/xK72iPCP6oN7MywZYcA559TGRkbV+CIS/AsAQAzACFl4GsZGQGT9CmdMO5hV3quKp9nfmIyMh4lYdA2I4c4ZWBXEnoPlG4yHn0PLossmSlsh5DeMjIyIGc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600200"/>
            <a:ext cx="2743200" cy="1666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r>
              <a:rPr lang="en-US" dirty="0" smtClean="0"/>
              <a:t>Baby must sleep close to you, but not with you</a:t>
            </a:r>
          </a:p>
          <a:p>
            <a:r>
              <a:rPr lang="en-US" dirty="0" smtClean="0"/>
              <a:t>Do not place near water!!($1200)</a:t>
            </a:r>
          </a:p>
          <a:p>
            <a:r>
              <a:rPr lang="en-US" dirty="0" smtClean="0"/>
              <a:t>Keep away from pets!</a:t>
            </a:r>
          </a:p>
          <a:p>
            <a:r>
              <a:rPr lang="en-US" dirty="0" smtClean="0"/>
              <a:t>Use a </a:t>
            </a:r>
            <a:r>
              <a:rPr lang="en-US" dirty="0" err="1" smtClean="0"/>
              <a:t>carseat</a:t>
            </a:r>
            <a:endParaRPr lang="en-US" dirty="0" smtClean="0"/>
          </a:p>
          <a:p>
            <a:r>
              <a:rPr lang="en-US" dirty="0" smtClean="0"/>
              <a:t>Do not operate any type</a:t>
            </a:r>
          </a:p>
          <a:p>
            <a:r>
              <a:rPr lang="en-US" dirty="0" smtClean="0"/>
              <a:t>o</a:t>
            </a:r>
            <a:r>
              <a:rPr lang="en-US" dirty="0" smtClean="0"/>
              <a:t>f equipment while holding baby</a:t>
            </a:r>
          </a:p>
          <a:p>
            <a:r>
              <a:rPr lang="en-US" dirty="0" smtClean="0"/>
              <a:t>Do not allow small children to play with baby</a:t>
            </a:r>
          </a:p>
          <a:p>
            <a:endParaRPr lang="en-US" dirty="0"/>
          </a:p>
        </p:txBody>
      </p:sp>
      <p:pic>
        <p:nvPicPr>
          <p:cNvPr id="18434" name="Picture 2" descr="https://encrypted-tbn3.gstatic.com/images?q=tbn:ANd9GcSYI9uC8cyrmeoQJaQ2UX6UkLDHo_3w4qlPnMRNt4Koo6wGF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3281" y="1905000"/>
            <a:ext cx="2512044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and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Never immerse baby in water or allow water to come near babies back</a:t>
            </a:r>
          </a:p>
          <a:p>
            <a:r>
              <a:rPr lang="en-US" dirty="0" smtClean="0"/>
              <a:t>Use wipes to clean baby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Baby’s skin stains easily- soaks up inks and dyes :newsprint</a:t>
            </a:r>
          </a:p>
          <a:p>
            <a:pPr lvl="8"/>
            <a:r>
              <a:rPr lang="en-US" sz="2800" dirty="0" smtClean="0"/>
              <a:t>Jeans</a:t>
            </a:r>
          </a:p>
          <a:p>
            <a:pPr lvl="8"/>
            <a:r>
              <a:rPr lang="en-US" sz="2800" dirty="0" smtClean="0"/>
              <a:t>Pens and markers</a:t>
            </a:r>
            <a:endParaRPr lang="en-US" sz="2800" dirty="0"/>
          </a:p>
        </p:txBody>
      </p:sp>
      <p:sp>
        <p:nvSpPr>
          <p:cNvPr id="19458" name="AutoShape 2" descr="data:image/jpeg;base64,/9j/4AAQSkZJRgABAQAAAQABAAD/2wCEAAkGBxQSEhUUExQWFRUXFBQVFBUWGBYXFhcXFRQWFxcXFRQYHCggGB0lHBQUITEhJSksLi4uFx8zODMsNygtLisBCgoKDg0OGxAQGywkHyQsLCwsLCwsLCwsLCwsLCwsLCwsLCwsLCwsLCwsLCwsLCwsLCwsLCwsLCwsLCwsLCwsLP/AABEIAMIBAwMBEQACEQEDEQH/xAAbAAEAAgMBAQAAAAAAAAAAAAAAAgQBAwUGB//EAEoQAAEDAQQFBwgHBgUDBQAAAAEAAhEDBBIhMQVBUWGRBhMiUnGB0RUyU5KhscHhFBYzYnKi0iNCgrLC8ENUY5PxB9PjJURzo+L/xAAaAQEAAwEBAQAAAAAAAAAAAAAAAQIDBAUG/8QANREAAgECAwYEAwgDAQEAAAAAAAECAxEEEiEFFTFBUWETFFKhIjJxM2KBkbHR4fAWQvHBI//aAAwDAQACEQMRAD8A+4oAgCAIAgCAIAgCAIAgCAIAgEoAgCAIAgCAIAgCAIAgCAIAgCAIAgCAIAgCAIAgCAIAgCAIAgCAp19JUmZvE7BifYrqnJ8Ec88VShxkUK3KJo81jj2kNHxWqw0nxZxz2pBfKv8Aw5Vt5TvIgFjO8E/mw9i2jhoricVbatRq0bL3KR5RVYEVhM4+Zlju7FfwKfQ595V/V+hsGna3pfYzwTwKfQjeOI9XsiXlyt6X2M8E8Cn0G8cR6v0IO09V9MPyeCeBT6DeOI9X6GupyiqYfthvxYOGHangQ6DeFe3zfoX7NyqfAB5t+8GCe2Cfcs3hlyZ1w2tNfMkzoUeVDD57HN7IcPgVk8NLkzqhtWm/mTXudOy6UpVPNeCdhwPArKVOUeKO6niaVT5ZIuKhuEAQBAEAQBAEAQBAEAQBAEAQBAEAQBAEBxtL8oqVAecCe3DxPctqdGUjgxO0KdLRas8dpDlc+pg0Fw9VvAYnvXXChGJ4dfaFSpz0OW+3VnfvBo+6PicVtlON1G+ZpfTLvOc53aSpylHO5gWZuwJYjMZ5oRED/lSRcw2gNiWIzEuZGwcEJuZ5kbBwSwuZNIbFFibmBQGxLE3GIyJHehFyQtbxnDu0fEKLF1No62jeVD6eF4x1XdJvHMLGdCMjuobRqU9L6Hs9Eaep14Hmu2TIP4Xa1xzpSge9hsbTracGddZHYEAQBAEAQBAEAQBAEAQBAEAQBAEB4bljysuONCiZcMHu1A7N67KFD/aR4W0NoaulTf1Z4xtJzzeeSTtK7EjwJT1LlOnCtYpmJ3UFyUIDCEXMFCbhCDIQXJAISSuoSKdJzsGtLuwE+5VbS4lowlP5U2bKmjaoEmm7hPuUZ4vmbPC1lrlZRe1WMHoa3sQXMUarqZlpj3KGr6F4VHF3ifQOSfKLn/2b/PAw3x7159ejl1XA+l2fj1W+CXzHp1znqhAEAQBAEAQBAEAQBAEAQBAEBz9P2w0bPVqDNrDd7TgPaVenHNNI5sZVdKhKa4pHx6zU5cScTOe0r1rHxUpHTa1WsZ3JgJYXN1Gzuf5rSewYcVVyUeLNadKpU+WLZ0KOhHfvkNGwYnwWMq65HoUtlzb+N29zfV0RTjAkd6zVeR1y2bRtpcrHQ+x/EfNaeP2OV7M6SMeQ3anN9qnx10K7tn6kbaXJ9xzqNHcUdddCy2XN8ZItUtAN11CewR4qjrvobR2VHnIt0dEUm/u3vxeGSo6smdNPAUYcr/UtkwIAjcMAs2daSWiNT6muVAZy9I2NtXPB+pwz79oWkJuJyYjDwqrXR9TzlooOpuuvHYdR3grrjJS1R4VWjKnK0jUWqxjcnZKjqdRr25tIPAqso5lY0pVXSmprkfXqT7zQRkQCO/FeO9D7uLzJMmhIQBAEAQBAEAQBAEAQBAEAQFPTFj56jUp9ZpA7cx7QFenLLJMwxVHxqModUfJxZyxxBEEGHDWCF6611R8NNOLs+KOvo/RjqgnzW9Y6/wAI1qlSqoHThcDUr68F1f8A4dmhoikzEguP3svVHxlc0q8n2PYpbNoU9Wrvv+x0Wtke4alid9tNDEbUH1KtYjUpKu3I1AqyM2jax+5AmbmOUFkzcHwhZMyTKE8SBCi5axWqlCrKTsTirIxauRtFJtRt1w7DrB2hWjJp3RjVpxqRyy/4eetFndTfdPcdRGohdkJZlc8DEUnSllZbsNgNR7WNzcYO7ae7NKklCLYw1KVaooI+oU2QABkAAO5eMfdxSikkSQkIAgCAIAgCAIAgCAIAgCAIAgOLpTQjXPFZgHODMGIeIjXk7YVvCs1HK+B59fAxlVVaC+Ln3/k55aQZebu4/AKePAPTjoT59urHeVNiM65EucJSxGa4ccEsSzU6mgSNF2FKM2rGQVJUnTG1Ak+ZYZvUGiJwoZokYcVBZlaqUKMq1GKyM5I1xCsZSQqWI1xcaCXAyHamzneOoK8aip6s5q+HeIjkiteXb6np9DaIbQbteR0nfAbAuarWdR9j1MFgYYaOmsubOmsTuCAIAgCAIAgCAIAgCAIAgCAIAgIl42hAV7VTpVBD7p2SRI7DmFKbXArKMZcTjWrRYGNKo0/deR7HDwWsaq5nHUwslrD3KPPOBh7SDtwLe5wwWuj4M5s007Ti1+hYp1gdaixomjY6CoLmio1CrVzSVYyasSa9AmWWvlQzRCvVutwzVVqzRuyKv0ic1axnnIGpiliubUmCoL3uZuKLk5Uz0Vhq02saAWjDGSAZ1ysJcTugkoqxY+lM67eIUFzP0lnXbxCAyK7es3iEBsBQBAEAQBAEAQBAEAQFG06RDcG9I7dXzQhuxRfbnnXHZgpsVzGr6Q7rO4lLEZirbq9QCWMvnZeA96vCMW9XYxrVKkY/Ar/icepbrYcqN3sun+pdCp0ebPKqYnHvhC35fuVK9stQ86831Qtowovgjiq18evmbX5IputlY5uf6x8VqoQXJHG69eX+z/MUbS9rg4gka+xJKLVi1KpUhNSd2elsha9oIyOS45Kx71JqcblhrCMjO5Vua5bcDLazTrAOvKVOVlVVhzZWtJGohWSZnUqQ6o1Mqb1bKyiqw6otUKwjP2qji+hrCtDqjNSo14i9HeFGWS5F/Gpy0ujkWouYYPcVdWZz1M0GaBbT2q2Uy8VlqjbNoI7YUOJaNYsttzdqrkNfMI5/OVn1CWOgE4C/GA3LVZIr4kcUniKlR+HK3a5eYLQNbe8/JZydB8jopw2gv9l+LL9EujpxP3Zj2rmklf4T1KTnl+O1+xIlVsa3J06zm+aSOz4hLE5mdGy6X1PH8Q+I8FFiykdZjgRIMjaoLmUAQBAEAQGHGM0B5+3aYDjDT0d2taRpyZyVMVTjpcoOtzBrV/Bl0MHjqS4sgdJM2qfAmUe0KPUidJs3q3l5FHtKiROlW7CpWHkZvadI01dLH90DcST7oVo4fqzGe01a0UcmowuMucSTmV1JWVkeTNqcs0ndmWthRZl1UjHgTvDKFDiy6rxfEnRrluAMjZ4bFlJHZSqWWj0NrbcWnXCjIa+YyvVFKpdiZJOJ2H3reM7aM8yrQi/iTKzbdTIwL+8K9zlyxtzNottPa7gpuyLR7kXW1uoEpcjLG5spVQSCXEQQYaBqORJWMpt6HdRoxjaTZ1a1sD2xdJ4LBQaPUeIUlaxRZvWyicM6nNmHP2K+QweI6Eb28JlI8e4LstxkEJlIdW50GaVOsA+xYPDrkehHabXFEvK33fao8v3NN6LoPK33Pb8lHl+5ZbUXpM+Vh1Tx+Sjyz6lltSPQyNKt1g+xQ8Oy62nDozo6I061rrpPRJxB1bwspUWjro42nN2PWNdIkYg5LE7zKAIAgCA4nKe2XKYZrecfwjP4BbUIZpHBtCv4dOy4s8kXl2A4BeiopI+YlVlJ2RrdSMT2/DxVtDKSlbUhzakrqZFPaf74qBY2cw3WXer80uWcVzv+Rg0mdZ3qj9SajLDq/wAv5Imk3UT3gD4qblXFcmSFmHWH5vBVzFlT7mfo46w/N4KcxHh9yLqAGIcJ2be2YVXqa03k1TNL6sGHNI35j+96zyHSsRFuzRXttnF0uDnDZBwKmPGwqpZcyZw22ZwycVrY4s3Ym2g7rFCM3Y2sY7rIRc6ljs3RBvE9pWbO2mlbNcu0XmYAw2nD2JkuHiLOyNnNgjMTrBIA7lbgYyWfW5H6ONo4qcxTwzYyxtOJeB7VVzfQsqMebDbG3W8e34Aqcz6E+FHmyQs1PaTvk/oTMy3h01/f4IVbOwZGe8/oRSZWVOHL++xXdSU3M8pHm0uMpjm98JcmK7lZzoVJI2pyaZ7nkXpA1KbmHEsIg7nThxB4rz6sbSPp8FVz09eR6NZHYEAQBAed5U6PqVC17BeDWkEDPE5ga10YeoovU8vaWHqVUnBXseY80w4EHYcDwK7lJPgfPOlKLs0bnuF2cB3/ADUX1Lyj8N2iq6rvCuYMgau9SVbZEv3oVMF6EEb52qSNRfKDUxeQjUSgsTbVI3jYQCPbkosi6k0RIac2pYZmDTp9X2jwQXXT+/kTu0eo71m/pUa9S+aHR/n/AAQuU+p2ZeGKkpp0JNqAZNCWCbIPqEoQ7siFISGKXJsBO9RoLMlJ3poTZmJO9NCdReO9RoNTF8pdC0jHPb0uiyjI11bU3rBVzIuqcmS0fZnWlxZRF9wEnEAASBJJjaFlOrFHZQwlSb0R7zkpoJ1ma4vcC58SBkInWcziuKpPMz38Lh3RjZ8TvrM6wgCAIAgPEctKA58HbTb7HOXbhuB4O1laafY4TbPsldNjx1Nmt1F213EqbEZyPMu6zuJSwzIwaLus7iUsMxjmHdZ3EpYZjHMO6zuJ8UIzGDQd1ncSlhmHMu6zuJSwzGOZf1ncT4pYZhzL+s/ifFLDMOaf1n8T4pYZjBov6z+J8UsMyI807rP4nxSwzDmXdZ3EpYZhzDus7ifFRYlTMfR3bXcT4qbE5wbM7a7iVFiM5j6KdruKWGcfQzv4pYnOPoR3pYZmDYdyWJzMfQNyWIzmRYRsUWLKRn6GNiWJzkKtmGxQ0WjM9R/04oxVqn7jRxd8lx1z3dmu92e9XOeoEAQBAEAQHlOWjOlTO0OHAg/FdeFfE8Xa8dIs8+xdh4C4kSFJVkqFEvMD/jeobsaUqTqSyou+Sj1hw+armO7dz9RjyUesOHzTON3P1ew8lHrDh80zkbufqHkk9YcCmcbufqHkk9YcCmcbul6jHko9YcCmcLZz9Q8lHrDh81Ocbufq9h5KPWHD5qM43c/V7GPJR6w4fNM5O7vvew8knrj1fmmcbu+97GfJP3/y/NM5O7vvexjyV9/8vzTON3r1exnyV9/2fNM5O716jPkodb2fNRnC2fHqBoodY8Amctu+PqJeSx1j7Ezk+Qj1Y8lt6zvZ4JnHkIdWPJbdrvZ4JnZPkYdWPJrNruI8FGZkrBU+5g6NZv4pmY8lTOXXp3XFuwrRao82rDJJxKlZVkIHqv8Ap037Y/8Axj+f5Lhr8T6LZy+Fs9msD0ggCAIAgCA85yzZ0KZ2OI4if6V04Z/EeVtWN6Sfc8sxdx82YcpKviXNEeefwn3hUnwO/Z/zv6FyvpBrZjG7evGYaLvnS47NwK5pV0r9j6SlgpztfnZJLV69v3MU7Q97WOYwAOAJLzBBvEFt0DYJneMFzKtKd8za7JcuV3/wipQjSm43TtzH0nm2w94e6cQAGxhJAbPZAJ1jaoi1Cee1tNVe7f1NY4adVWS+jtZGivpQ4im2cDBOAvQSO3Ia8ZWrryl8iNI4GnTt48rarRdP7f8AIv0HEtBOZC6k3bU8yaSk7cCNotTGRfe1k5XnBs9knFLkK7M06zXea4O7CD7kIJKSAgCAFQCKkgKAZQkIDz9t0nXeS2zhoAMBzsZjd7l59TFyzWgj16Oz4uClNl7RtesBFoDZukhzdcZy3wW1Gu5u0lqc2Kwqp/FB3RvxcJc642DgA6cMx0cSRPYV5KxeJxkpeE8kU7X4tmkcPCCTnqydSwtEw98gwei8Y9oPtV/K4haqtK/cvai/9TXQe4OumTgSJBkRhnGOveMJzw22djKtSpKhVs3HmuZzYmhGHxR4M5dv+0d2j3Be5HgfNYr7VnPrFQzOHE9n/wBPWfsqh21I4NB/qXn1vmPpNnr/AOZ6tZHeEAQBAEAQHE5XMmhOx7T7x8VtQdpnBtGN6DPGtXonyrDkDLeiftP4T7wolwOzAfa/gWbVZTUqODhgKYubL0ux7jGG4LilSzyd/wAD6qliVQpQyPVt5uttFb8TWyy1XxfN0YCAdTTMQMJnXsAVfBnP52aSxlCl9hG/HVrr7m6loqmNU4DA5YADL+EcFpGhBcjnqY+vP/a30/H9zTa9JUaLmyQ8NIv0WC+6CfOuMByzxzjuNpRcl8Jzwmk7y9zl19NPuw39i2XNZgDVc0GG9E9GmbsYGT2LenTdviOepVV3l1Oewvc4hjSHuiZBqVnDUXF3mjV0oA2rVtR7GNpS7/od7RuinCoKr2sbAcA0AF3SjFzxgMJECc81nKpdWRrCnl5nYurMuYIQGIQgEITYwWpciwhLizMHtCgmxkwMyB88AlybHmKLzSqFr6jW3g66IGDgYmSRI3bl41rSsz6aNpQTXRHZsTS644kOutMuiASQMm4xxXVhotyzdjzsc1GOXncs809v2byIwAOzUJ1gbwVjLZajNzoScG+K4r8jlhimlaSuYc6ucHVMN3/5DT7U8hiJaSradlYu8WlwijNKiG65MRJ2bANQXXhcHSw6agtXxfNnLVqyqO8jh2/7R3b8AvQjwPAxX2rOdXKrIrA97yDZFlnrVHn3D+lefV+Y+mwStSR6NZnWEAQBAEAQHM5SMmz1NwB4OBWlJ/GjlxivQkeEC9M+RlozLlJVlrRR/aDsPuVJcDswP2p0rRVIcG4gEOIcADLmse4NM5eZM928Zvhc92MU3qafpTsNrrkT5oFSuKIwzkXmE444jBRe396K5ZQTRo0m/nLLVwLpY7AiXG7Uc0iGjHzJy1wnPXsVlG3DucE0ahHRZUuAxdazmxiYHSfd2gYSt6leEIuT4LXTscsKMpO1te5bo6KEC9UuSWkspgkw6AJe4h8dJuLQ2BuXg4jauLs5UqSUbX1etvwZ6NPZ8Us07v8ADQ7LNFXW3WlrRjg1hbMkEyQ+SSWjErxv8jrehe/7m6wkFzK/Ntw6ed0ea69DnANn9peiag9Zd8to46MXKVKNlrx/keVja+v5FipowkzfE7Q1w1z19q4P8jreiPuT5OPVmBor72Zk4Oxy2u3BP8ireiPv+48pHqzFTR8Nxfh2HXht1q9PbuKqyUIQjd/X9x5SPVmuz2Jr5LXzMHC64HHAggkHFmY6salevtnF0HlnCOv1f/pLwcU7O90bTokERePqs7NbVz/5DifTH3/cjykOrA0SMOk7DLo08I2dBR/kGK9Mfyf7k+Vh1YbohoEXnRsu0v8AtqN/4vpH8n+5PlYFW0WJrHBrXEE4k3aQwBnUzWQD/Cu/A7RxVe7nZLsjWng6fFo59i0ZVa/7S8wklpd0nCccyutpydzuzRjGyX4HaFKAAHFp2g5nsIIPBbKc4RtBnFWpKrq0WKFsLaL3kNLmm7iMDDy2Y1SMV0xqudOM+F0cEIKMmuhW8t1NTKfcD4qLs0suhas1rdUa4vaGnAACYjHV8VpTepnV+U8/b/tH9pXdHgfM4n7VnNrFVmRTPpPI9kWSlvvHi9xXmz+Zn1OGVqSOyqm4QBAEAQBAVNLMmjVH+m7+Uq0PmRlXV6cl2Z88C9RHxs+JkqShZ0Z9q3v/AJSonwOrBfbIu6Z5y63mmXyHGQCAQLjgSJwyLhG1wyzWcUnoz3r24HPrOrdIcwSBedAJGIquLSw3bxxh4EwC6cwrZY8bjM7WOloxzzfvMLYIukgNvAy4kNDWx0nOnDM61WSS4Btvib7eP2bu48HArnxGtKS7P9C0PmRwbWwi1GIEWasRIDhFOrVLRBwjoNG4BeLRvljf0H09BRlhFGSuvEIu0o51MPaRe5h1Qs6TiHNq3JN7AMIGQN6TsUKlRUbqEb2vwX9sXWBpqpld2s1r35W4fU1u+1c9sN/9PZVgi+OiKbwOlJzAgmSIW03eUn90vGlHwIUparxGv1N7NIVC6lMNFaiSwR/i9JoEmTBcGn+IYqip08yvCOq6LiZTwlJU5tXbhKz1fA26VtDqQY8HoOqMvE4nm3CJE4A/sycMJqDDDGidGV8sI6Ss9Fr7HLgqEK2eMuOW615kbDbjVdWaYYWOe9vRaf2d082IcDJvGn3E921KEbtqKTV+CXQ2r4aFLw5LVStz531K9hrucLEOg3nTUY+KVLBrKpu3Rdw887uJlfNkvbW/JG9fDU067tdxy21fM02DSb6jqLCB0qr2OLQ2HBoYRdY7oNPSxIGzfOcIQzJ5Vd6Xsia+BowjOa5JNLpfibbVaatINNVgLeaN91NrTce5zgx5a9sNEN83ogmda0cPDesV3skZ0cPh69/D0d9FK/C2qOsdJU6DOlONSpda0DIuvjDIQ17V5eKwjnXk12PPo0pT0XI4Ok9KXqVWuycQGtnNoMNBw7Z712Yel4UMp3whlSTKWjdMPFKCWiBgXHYtczWhd04t3Z0KWlW3GPcTzhfAADrt3EQDlJwPcs80/EvyKSpSva2h6GzOHMPug+cDhIMudeOsbdq9WEs0EeNUhlqyKxcdh73O/wC4hUuWLzT2jXI/e7fetKfEyrfKeft5/aP/ABH3rujwPmcT9rI5tYqsiaS1PqnJ+nds1Ef6TDxaD8V5suJ9VSVoJdjoKDQIAgCAIAgIVWS0jaCOIRESV1Y+ZtXrR4HxVVWk0SKsZ8izov7Vnaf5SqT+U6cF9vE7VooUz54znbrABmNwHBYpvkfQ2RqLKQl2uQSelnN4e5HJriMqNYo0YjEDtemdjKW7ZRLqbgMSWmN5jDFVkrprqStGU32OlUcXGpTxDmw4RUAc5zix8vBb575ADSZE5LzFGUEo5eGh6MMRNK0ZWXH8Q/RVAxL6RhtzEU8G6mgNIAHbJ3zio+L0fqXWJqrhN8b8eZHyXS1vo+ZcwBEtBwaTzkxGoETrlG3bSAWJq+rv+PX6mr6OLwBdShkc04EAs6JYSI6IECmQBiLkRjeWjV1mtw4acCPHtBxTd382uj6F7SFChVaGl9O6BEEtIiQcpHVC5KVKUL/De5WFWUHmg7M0mzUrznc9SBeIeRcF4Bt0A45Rs2BdGafKH6h1ptJOXDh2OXWsTOco3X0gyk95i8xsh93KDh5s9pVvDvldrW5WZ008c4wqRnduVtb9C8yy2Y02NdUpCIN2aN1pzMNxAMk4jE6yVDjUvZR05aHN487uWZ3fHUk6zWc512HCP/bZAlwB6EEAkkBTar6PZlfGa/29yvpyw0atIBlVt9hc5pvg3i7Fwcd51/BZOhVbvZm2GxMacuOh5DRriA6m8ax0XDVMi8Dq8Fm04vU9WLjNaanS0qLLUdTZTphjmguqXWwMQMJ14q1SUWllRnSp1ItubuuRKtZQ5hLg5jGCafRdD3nBkuiAJ2lQqUsua2hEsRHOoJ3b49jv6Ju1KT2NqBjiWn91xhufROfzXVh2nCy4nnYyLVS74FgaId/mXdzKfgt8rOTMixZ7NcaQXmoSQbzoByOEDZ8VaCaZSo00eXt/nv8Axu95XdHgfMYj7WX1OZXKpM0o6s+wWOndpsbsY0cAAvNZ9XHgjchIQBAEAQBAEB81tbLtR7dj3Dg4hepS1ij47Fq1WS7kFocpY0b9qz8SrP5WdOD+3j9S/pzSzKDmtcJJGADA4yTAjEYkwO9cblY+nUbmmjptty/dutMjFrG4hzmwQao6pTMMpYs+kab8WUajspuhhg5gEh+CXFjrMxAMESAYOYnUd6m5Fjl6Sr1A+GzAaJgAwZ3jZHFWTRFirz9QnYNt1pIxIJ83LFp7jKnMhYtPY8/4jBOXmmP/AK8fYozIGLtTrsk5RGHdcxS6/v8A0WMQ+ftGRrGEzOAm5hhuU5l/f+ixM06ojpzM5N1SYkhp2txwyKjMhY1A1eu/L0boH5cfmmZCwirjL3HOIacMOzt/sI5LoLE2sqO/xHDDMtgZ5Z45jtTMuhFjDrM4/wCPG2CcJO28mZdCbETYWEjnajXgDJ+OcgHpOMY7swqyakrNF4ylF3iyVn0PZqb+ca1ocNd4nPcTErGNKCd0jaeKqzVpSLlU03CHFpGcGCM84O+Fo7PiYJtPQ00KdBh6IptdlhAPYoUYrgi0qk5L4nc3/SWHIzOUA+CtcoY54SBjjH7rtYnExAS4seTtx6b/AMb/AOYrrj8p83X+1l9WUGsvPa3a5o4kBZVHob4aN5I+xrzz6kIAgCAIAgCAID59p1l20VR96fWAd8V6NB/Aj5XaStXkU1seeb9HmKrPxt96rP5Wb4V2rR+p1NM6IpVnS+m5zgWiYfdhpDhF0j94DPYVxM+qRrbo8QOjUloEfbZAgCJmSBJ4oAdH5jp9J0k3qwzwxIGHYUB0dG0A0EA1STdJ5wuMYRDS7sUohkLXTcb12POzwwcW0w2ZBkZntAS5Fiu2yOZmb2DiJa0ZNuki6c4Ov4oSarU6C+AZkC8DgIB6IgTHZhlrlCLG+mXXjgCb0DEHJjCHAnCTHt164FjTZ7NUDwX5mJEgtIB6Rga+kN2GsoC7VpFzGQJ6OxpzA6xCm5NjULM7q7JEU8Y/5PFQLEhZ3bNRAwZhlGrbKXFiIszs4xOf2e49XaBwS4sbBYRtiYkBtOMvwpcWJfQhtPBm/wC7vS4sSNl+87iNkbEuTYfRR1nesdsoLEnWYHW7uc4e4qLgfRW785xc46ozlLixEWVgxjLGSTq14qRojxlrcC5xGtziO8yu1cD5apJObfdmvRDL1poj/VZ7HA/BYVnozuwSvUR9bXCfSBAEAQBAEAQBAeK5W2ctrX4weBB1SBBHsC7sNJZbHzu1qUlPPyZxwV1HjCUF7M6dLT1QCCGu3kGe+CsXQTPShtWrFWaTJ/WF/Ub7fFR4CNN7T9KM/WF3UbxKeAupO95elD6wu6g4lR4Hcb3l6fcg/Tc50mHt/wCFPgdyd7v0e5Ful2jKhTHZH6VHgdxvd+n3JeWx6FvH5J4Hcb2fp9yJ0yPQs/vuTwO43s/T7kRpgDKgwf32J4Hcb2fo9yf1hd6NvEp4C6k72l6fcweULuo3iU8BdSN6y9Jg8oX9RvtTwF1G9Z+lEfrA/qs/N4qfAXUjes/SjB0/U6rODv1J4CI3pV6Ij5eq7GcD+pPAiRvSr0Rg6dq/d4fNT4MSu863b8iB03W6w9UJ4MSN41+35ETpqt1/yt8FPgxIe0K/X2IHS9b0h4N8E8KHQr57EP8A2NNe3veIc8kbJw4KVCK4IpPE1Zq0pFKs8KzZjFM6fIqwOq2ltQDoUyS52qS0gNG/Ge5cdeatY9rZ9GWbM+CPpS5T2wgCAIAgCAIAgNVps7ajS17Q5pzBUptaorOEZq0ldHBtPJCkT0HvZukOHtE+1brEzR5tTZNGTuroqO5FnVaD3sn+pW81LoYvY0OUvY1nkXU/zA/2z+tT5p9Cu5l6vb+TH1Mq+nb6h/Unmuw3N972/kx9Tavpm+qfFPNdiu5fvewPI6t6Znqu8VPmuw3K/V7EfqfX9LT4OTzXYjcz9S/IweSFf0lP83gnmuw3NL1Ij9UbR6Slxf8ApTzS6Ebmn6l7kXckbT16PrP/AEKfNLoNzz6r3NZ5KWvbS9d36E8yiN0VOq9yQ5I2o/vUR/E/9CjzK6Ft0T6ol9TrT6Slxf8ApTzS6Dc8vUgORto9LS/N4J5rsTueXqRIcjK/pafByjzXYtud+r2MjkXW9Mz1XeKeZ7E7n+97GfqTV9O31D+pR5l9Buf73t/Jn6j1P8w3/bP608y+hbdC9XsZHIZ+u0j/AGv/ACKPMvoWWyI85ExyE22h3cwD+pR5mRZbKp9WTHIRmuvU7g0fBR5iRZbLpdWTHISjrq1j30/0KPHkWWzKPcs2fkVZmmXX6n43YcGgKrrTZrDA0Y8jvWaztptDWNDWjJrQAB3BZnWkkrI2oS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QTEhUTExQVFhQUGBoaFRgXGBcaGBsaGBgXGBgdGhgdHCggGholHhcYITEiJSkrLi4uHB8zODMsNygtLisBCgoKDg0OGxAQGzQlICQtLCwwNzQtLywvLjQsLCwsLCw0LDQsNDQ0LCwsLCwsLyw0LCwsLCwsLCwsLCwsLCwsLP/AABEIAOEA4QMBIgACEQEDEQH/xAAcAAABBQEBAQAAAAAAAAAAAAAAAwQFBgcCAQj/xABGEAACAQIEAwUDCAcHBAIDAAABAhEAAwQSITEFIkEGE1FhcTKBkQcUI0KhscHRFSRScpKy8DNDYoKz4fE0U6LCFtJUY5P/xAAaAQEAAwEBAQAAAAAAAAAAAAAAAgMEAQUG/8QAMhEAAgEDAgIHBwUBAQAAAAAAAAECAxEhBDESURNBYXGBkaEFFCIyQrHwIzPB0fHhov/aAAwDAQACEQMRAD8AvPF/lKw1l2REuXCjMrkDKFZTBBLeY3228ajT8q6zHzZwPEuJ+EVQu13By2PvW8Pd7tj9NJJKlzddWVj9VZ18BUTwriKuTYvL3N9NMpUDXrl15h1y+B0JrVCNFuzuUydS10ay/wApLkKbWDdy/sSSqtGhhspFNT8pOJJZVwdvMntDvWJHnqg0rPrgdeQkgTIAJymdJA2npO/Q1wxJmSTO8kmY2mdyOnhWuOijutjJLW2wzQ1+UTGGE+a2+8JIAzEgmdOaRJ8vhNeXPlCxgBY4a0FB1JJEQOYNzcpnqYGo61nmTp08Onwr0D4+NHoORKGtg/mdvC5eb3yi41UDm1hwoIBYMSGPUJqdev1oG9NLPyiY1558OCdhAVhvIhjznbbw210qquRsq+uUTSyYxxsQJ09lfyp7krbE/e6d8S9Czr26x5fJ32FB5QScuVSQG5iY0gwYmIOxBAZntzjbihxikQTzKLRDgHYlDJYdOSSOoqH/AEpfH94Y/dX8qVPaHFf/AJDamTpbGoET7OhgDWue5kXql2kje7U4wGDjXJkexbkFSfaDQBoPqmG8q5v9qcXIC4t3XSWyOp13gZV1Hh9pqJu8Vvt7V5zv+z1MnYeOtIm87bsx95/rqasWk/PxEfeoLe/54kte7S4mD+s3J6KRcE+U5+Xqab4PtZjbTSuIc+IY51+DTpUebbHo3wNAw7fst/CauhpoJWaKauru/huaD2e+U4lguMRQsf2lsNv0lNT8PhV74Tx7D4kfQ3VfxGob3qwBHwrBlwTnZG/hNL4fh14EMiXFYbFQQR6Ebe6qamhpyzF2Ow10lurn0JXtZn2e7U421C37T3k05iCLgHjMQ3v+NaLhMUtxcyEEdYIMHeDGx8q8yrQlSeTfSrwqrAvRRRVRcFFFFAFFFFAFFFFAFFFFAFFFFAfPHbHHPY4nedQJW4VjoynMwB/ZMtII6gUjjxYvWPnCKGdLgYEghrZuNJRx1hpAOo0BFPflEsD59iJAOa59yJHX3zHXr0qCoyMBJytpOvMBJCuAYJB1H51pVN8UZrbBU5JxcXuXTgrWbiDvu8OpEKFEH6uUk6ggGQY6U7uNw0bvd/jtf/aq9gz9E48Z/kP51JfIkmHU3711Va5bFoJyhnQMTLqu8TlBIBIjwFba9bobW6+08+lR6Zu/VjYcNjeGCee5pv8AS2xFdi5gjBFu6QdQe8WCDtsKW+WHFYe/hbF9QEv94IzKBcdGtZnXTUqnJLHSRoarPCR9Ba/cX8qlpK7rSaf3KtZRVGKkufIsSvhJ0sudet38lqJ4PiLmKFw4fCW27q5atkNcaZvMyIQO72BUliSIAJpRN/hUZ2H7U3MD877m2Xe69mGlQirZuXS4csRAZWI086jr5SppcLfmW+zoKq2nG/gWTh/DMTeKi1bwJV7t20r97fZc1lSznS2JXlMHrXZ4Bj2BNr5k4e2lyybaX2zh7gtxDEFQMwJJBEa+NN8N23Fh1NnBvkS/dvAF4A+cW2XICEJ9piQQNvjTL/53jdW7gLiWw1qy143llslwlXyQBmJZgVnrXl9NN/U/Nnr+5tfR6CXGGxFnD3sQuItOlrFHDwuHCyypLMMzGFDSIjWJ6xUnh+D4pkwLNiwPnlxEuqtmzmsm5ba9bGq6koJIMRpUXf7W3bouq+CwXd4i93rLdL3ALhQIWCh1icjHxkk9aQPa/EW7ly+vzXNcezcGZDy9yFRAgF0sFISIMnToTUXUfMsjpJWvwlrwnZG7nIu4y/kzXijW0sQ9q3btXEdZWNRcIPSV6VCXFu4bE2DbxN65YxOFGItd5lFwB8ujheXMPLT8YjB9scbYtoiXsORZ7xEDKjQlwy4JJjLsAPCkOH8Uu4nGG7fuK7m0QMsBVUFQFVRooGugq7TO9WPeZdVTlClK66i1nid0/wB4/wDEa4OMuH67fxGm4Fe19BZHzd2dNduH65+AP3n7a1D5Nf8ApCf/ANjfctZdWqfJsP1Iebv98fhWHXJKl4m/Qybq55Fqooorxz2QooooAooooAooooAooooAooooDHO3vDVONvc2r5DEAkHLoU19d99RppVHxNogwZOkaggGCQIny++tH7eD9eYdTbTr0IgAjwJnr471V+IquVe89lyoLSZUn2T4eR8dD4ip0a06dTOU/QjUpqUcYIrAey3r94ileHobSIoFqbYADC0RqEdMxhxzc2f99VbcV5a9q5+95HrHTSuq9zoYVopyR4UtROjUko9Y5uY6+7Z2ugvKFmFuC2R1cZpuGRIg+IkbU1w+HFtFQHlQAAmJgeNdipNbXd2EcXLa3bhLP3hVe6Vc4tlWguoZbmZmXmHs6dINU9NmKyyUZVNViTwiPV+u/hUXb4EgLHO0sZmElTJPLIMHXffQVZcZgbty9dAQswvd0dUzPcCrMc0O2Ud60HlBYk6UivDLxj6JtcpmVIAdGuKzZWOW3lRjm25SN9K5KrQqxXSWOwp6mhJ9FfvIG1wC0DJa68GTmcQT58utKNwGyxJYOxOpJc/hFTx4LiRq1koo1LXGChAUN0d6YhYQLmiQCyiScwVC/griAmbJjLIW7mIzp3iSMg3GgAk5twF5qhF6TqSLJS11rNu3eRdvs7h4J7saK7DM5Gbu1LuFlhmICmY0GgJBIFdLwjD6EWkI8dT+NS9vC8q5iMjo5AZwM62s8WVJPLna3DM0ABkAIJIZUWEZgz4i2SWVr2QBQQ4LOLLscrFTlTbKAZnTLUI1aak7xVuxFk6VWUU4yd+1kOvCrA/uLP8AAp++l7WFtr7Nu2vmqKPtAqTtYS0EIuXwXAXmtlsrEyGPdG0WATRoHMx0gLrSapY5sxusrB1VXTUZnK55trBcWjKrJGccxUgTatRD6YPyKXp6n1TXmJYe0zuqKJZmCqPM+fhuSegBPSkVeQCNjrp+fUVIs9hM/di8GZSqNzEKCUV4Nx1M3LecZjb5CxgRoYprqrozKD4FgD5aVdSqym3dWXaU1aMYRVnd9grNaz8nQ/UU/ef+c1ks1rfydj9Rt/vXP9Rqo9ofteJd7P8A3fAs1FFFeMe0FFFFAFFFFAFFFFAFFFFAFFFFAZb8pCEYxSIk2l3EiMzgjoY0+MVB93mEN7JQhhI0BHMD7huD00q7duOEWbt5Xe2GfugoaWBEM5GUg6GWOtZd2P4z84zWboHfW4zCNHQkSYj2l006+/TlSSsrdQjhO5ytkIzKPAGDMrJMKTpmIEajTXxFdCnXE/bzTJa3qcwYkq7a5pMzPwpoK+g0k3OipM+e1kVGs0PrPCnZUJ7q2t7MLZu3rSZ8pysFGYtoSBsNx40lxgOHupfB7xOW4vLI5QwUBeWCrBhl3zk7k1LXL1pcNgXu2muhbmL0F0WxlzozAju2zTA0ldjJ1pfiGH7nHXb11mvKipi2YgBmzkJh7R+qr51RV6ZUnxrKtTLjbl22Nnu0eBKHZfI04/ZxNlu6v3C2dS/K5KNmYrcWYH1lGZfZMqTJNe4Pgil7FsX8lzE27Ny2RbeBnVu5DMHBkBSBAIUeAr0FbuCIUXC+CcuWuXFuO1m+30rFxbSMrw5HgN9YEpbvMLnDkFlH7zB4RGbI3ehLgKXSl1SGt5EJbMIjWdKpc5KKVrPN8LldFygnJyvdYtl87MrdnhSGzcur3ebDPFxMvsoGa2LiPMFVZSDosDUdJ4xWHW2UUTmFsG6Cqr3bPDi2sazkhmnqy9Zqd7M4W2OIiyoV7DNeswQGR7GV9CIgrNtfLl86q+EvtcRLjkl7gzuT1Z+Zz5cxP9CtVByc7Xxa/n1GXUKMabds34fLrJU8PUfMyhYnFsVueyIuW71u24Vgo5StwsM2YgLudadYvC2bWKujmu4ZbPzi1ztme0cOCpLLDa3uX0iubeKt/MXU3At+1eb5sAYecRZNgsus8ud3JGxUHSk8RiLRwllVP6wp+bkAwy4ZLhxCMY+ryWrWvnVLdXiaW17efWXxVHhTdr2v5C/D+HqG4YrjMb5cXzLQ5S9atzEwohm2iuMRbBw2LuXLS2yl1VwzLbKFz3t1bif41FpUaY0kmfBSxxC2rcOJJPzc3TehHOXNetuOnMSFPszULd5jcOpJa7lJmcru5WJ1UEFTGnSipznK1+fPmzsqkIR2WbcuSJztRZe1euJ3dlLDd0LWQYXMZt2mY5R9NPeZ9Y0HlrSl9XNlXwlxu6Swq4i0hy3EchheuXLf96rZhz80AaCNRH9oL1u5exF6212boXKpt21AdbNu0ua4bpOWbYYwk6x517bxi2nd8OLuZldE73u4trcEMZVi14gaAEINiZIrkab4V8Oe7H52iVRcb+LHfnw/oYVr/wAnw/ULXrc/1XrHwoGg2AAHoBArYuwQjAWf8/8AqPV2v/aXf/DKPZ/7r7n90WGiiivHPYCiiigCiiigCiiigCiiigCiiigKv2r0uIekfifzrEeHcNuYfjADDRxcXMAYKrbcq3qVQH+LwrZvlFxosWe+IkIJiYmXRfxqDvYe0zWcQ5/sJZG09l1Ig+K8wPr6mqpbklsR9vhCXsymVYKMpGsftaHSCRJ89fWC4pwW7Y1YBk/bWSvv6r79POrdg7eW6wB1gZZ1UjfXr7Maj4HWpHv49sFeknVD/n2jyaD5Vnjrtbo6jlFcdN5ty/n+DNPS0a8bSdpLFzPk4tcFpLWWwUtszIWtK7KzmWYFpE6+HQUlex91hcD3WYXWV7shJd0jIScsgDKIVSFEbVb+JdmrVzmT6NjrygFD6r+INVjiHAr9qSULL+2nMPeNx7xXtaH2jodU/hspcnuefqKOrorOY9gzw95kJKsykqVJVipKncSDqDFK/OrjqENy4UAy5e8uFcsQBBfLEaRTQQf60roKCN43G06EEHrE6yPSvSrxSyopvuLPZVKnVclVk1FdqS9eY9TBggZnRQBIGrQu2gA2kx7/ADqSscEtQZvGEZLbZUGjPlyjVoAOYanTpvUauJQKFKG4IIhyIIZlcggDUSgpzb446iFt2tgpLC4xIBY8xzy3tNvMyaz21L2wa6r9mwxHPmyVs8Dw7Mqi7iCzoXWLdvW3lzBhLDlYbddDIFL/APxW0QsX7ozZNDZBym4QLYaGgEyD98VG4btTdSQLOFghlI7pxyvGYaXNjA020FOX7XsxDNh7OYZdVa6nsapoG6dKi4atbP7GV1NG+r7jW/wi0NsRIMEHumAIaMrTMZT0bY+6o69aQAlXzRHSNSAR18xrT9+NgiBh0UaQA9wxGXKNegyLA2EadZZZ2uNlRBLQAEzMSBsNZ0GY/GpL3hfM8eBsov2d1q77m/S40FezTvBcOVvau27YmMpJa5On92NhqNTAq0YHglu2fYGb9q9DsD5W15VPqTvrU562CxBcT7NvP/Ty3o58bvhdqt6Fb4fwi7eEosJ+2/KkeM9fdWu9lsMLeEtIGDgKeYbGSTp5a1VmTUknvCIK54MeHLAA+GmnnV14axNpCdyomvNr1K1TNRq3Jf31+h6Gno06fy7jqiiis5qCiiigCiiigCiiigCiiigCiiigKV8qlucJqJGZJ9O9tz7omq3gHIwKgNDC2LSsQDDK3dK0HRiIBg9QKuPygW82FYbyH/kJ/CqVwz/pLc6/SKR5g3tDt51U/nJ/QSnBkY6GZUMh21yuGUjXQFX0HTQdKsBEDePE9D61FcCtA3rimeZFYEaEEErofcN6mHw5TWCw01HSP2gT+dTsmrGeSadxmOHrJIm34lTlGnUr7MnxivPmzjVXRgDHNKEf5hIP8Iro2yfa5gT09Rrvtv1pvxHHW7FsM+upyKsGSRB300JPpWPU6aEsyV/znuW0pt4RHvgbOIGdrEsVBJXL3i5hIzBWzAx0IqLxPZm19W7ctnwuIxHxIWk8T21dZFtE8SXEkknrEDbyqV7OdqFxDC24yXG9kgwHI1gjo0bePlXaU6tF/pzkl33Xk0SnpoTXxxTfl9iBbs6emIw5/wA+X7NaR/QD/wDdw3/9l/KtGuAHQn3DxH9GkrdqNQB4jodenw91enT1uoazP/yjK/ZtF7L1KFa7PsR/aWj5p3lz+Vad2OzE+07nxCoqfa7z/wCNW/MQQfCRG0DyHxry4pDbwp/KdfE6HpVy1FZ7z8kv6IvQUo9RWr/A7Nq2z3IQKNWYtdMzAAXlWSdIAJ101pbAdnLtwjMpw1sKGBbu7l5yZGqaJZYAAmVY8w6g0pwlDisQhJZUw4t3YItsXdi2QGOXIAGOgBk9IFXQCqqk/Hvz9y2nBwTjsVa92YvEFRilddMi38NZuT+0HKhdJ2KjTzqJ4dj8pysMmVst5XZ2CalEdGbXuCVAB8S0k6Gr/VW7Y2073DtclUbvbb3dIh7bMiRqSe8VGEqR9tchJt2J3SWdh5cge1B+3w1E9Kt3Dj9En7oqmd491fo8PdckDnYCyk+RaGImdlq58ORhaQPAcKMwUkiY1gkCRUq2xVS3dhzRRRWcvCiiigCiiigCiiigCiiigCiiigKt8ov/AEbf4mVf4mAP2VT+HycHEaop0HijZtPhVu+Uv/oWPg6H/wAqqnZwhrZB1GYg+jKs/eaok/1PAtS/T8Sa4BHfz42//afxHwq0CqV2Tusb5VlIyLkLHQMVY+yPCN/MEdKulWorG+Iwav4qd5UwZ8xsfeDWd9o7jNi2tlpWzKjSNgpJjxJJ+HStNqi9oOB5Lpukk99OZ+ueZiNvZ0EdFqnUN8Bbpox6Qa2OE2SNVkncyahOMcPFp17ucs9fUQPfUthcMoV07y43+MKNNyYgZYHnUjgOCC9lt5iygguxgMV8soABO21Y43vZG+WFdlkOHIjQkAAGdddNT56UR0gmdNB7vhSp4Lh4juLengCD8QZNcDgGG27lY8JePhmit9Oko7s8xzlfCGXEGKkkMFCgBpAJBzAyJPRZ301HhSd3i9jMALy78wQG4SpDAgZQY3B26edSicDwo1GGsT4m2hPxINP7SBRCgKP8IA+6tKlFIjxTZROy1xUxChi65rHdqWlVe7ads4ggZiEIIBAjXTSropmovj/A1uhzkzi5Ge3y6kSM6EjS9lhRzARvOxi/0nibMW2aw+QIZu5rNxkOylYKi5lGpG0gxrFcbTJSTbbWb5LVVfvYzPjE5cyYS5AFs5ma9ctZTI00to5LATGZTSVy/icRlNv6NAWH6vdLFjlGj3jbyIuu4BIPUGprgnCRYQaLm/wzCgmYBJJZp9pzqx18q5scUetkmakF2FR9SC1E4e0UUUAUUUUAUUUUAUUUUAUUUUAUUUUBW/lAt5sDd9U/1FH41n/ZVp7xDoCEI1I2JDa9PqzWl9r7ZbB3wN8mnqCCPtFZP2YvEXF+tmVyo6zGYiTprlX7Kz1F8aZfDMGi8cIylg4ADMQHI6kAj8ftqyVVOGaXEg8pAjzWdPesx6MPCrXVsSlntVjtPxAMvdImaGBL6wCNOWN9yCdvWpPjWPyAW1PM4M+S7T6nYe+ohLqgAfCs2oq/QjTQhb4mQGHw6lp7kFvE+z6wan+HYhrXs+WYaQY+6lgwptiiMrGY0NZldZTNEpceLFsVpAI2In4611UVwLiauirqHAgSNGA2jziNDUrXpQkpK5584uLsz0V47gAkkADUkmAB5k7V7XF20rAqyhlO4YAg9dQamcQi3EbYCkto/sGDB22MefvgxMUkeMWokNmgSAAT1gbjqacYtHYgDJBIzlhJgMpIUbSY3Pl60hbw9+IN1dTrlWDBJkfcJBHXyocPb3ESCVFq4zCIgcsESTmA9RAkzE712mKcn+xcCRqSoO41jaInrMiPOubmAZpBvOBmJ5dCZJgMZ6AxpHsr5gq4fDhC3O7MQCc7TpJghegmaAcVICo4VIigPaK8Jrnvl8R8aA7opPv18RXour4j4igO6KJooAooooAooooAooooBlxhZsXP3SfhrWRYTBm3iwqxALug2ADKSB5AHlrW+PJmw15fG04/8TWS4G/naxcLcyMLdw6a5we6Y+skHzmqqi6yym82LVw9oZQBoTI8jMOvl4/GrUKqOCMMPM83k4j4Zhr/AM1bBXUQKXiMZnuPcOzMQo3MAwoHjp086j8Ld70m7Gm1vUjSd/efwp/gJGQeDD7N6SXBNaSQv0agEHMNtI0Os9K81wlJOSPUU4x+Ec2LzdSAPAa15jQpRgdoNR/zoyID67aePv0p1iMHdgZlyg9SR9wn7YrkYyewlwxy3Y9bB38MvObdxdDmW4qnaZKuRB9CasPBeLZ4tsZbo0z0DAN4NGoJ3qrm0LTBIBaDM7fVMnyINO+E8NzXFCMRlhnaAdF9keusD/atNNtTwrFdSKlG8n4l2pPEZ8p7vLnjlzzl98anxj7qUmksSrFSEbIx2bKGjzynQ++tx563E7uHunJF2I9s5RzbdBsIzddyp1g14uDbKc95iCQSfZEZSpG+xBHoRXt/BSF+kdSsaltScymW89NgI16Ckf0ekBbl1yQJILwDsCYOuWfPqfGK6ce4p+jh9a7dIgRLwPXzJ8a7sJaXVSPZCzmnlVmZR56s3xpk+HwoaWIGUahieoDCSdfZI/HrLm/YUAFBA8IjfrHSgFWxg6D3mjF4y5EzA8vzpkacWHkZTsa4BkczHUsfUk/fXWXy/Cl1SJFJ5aAJE+X20Y3CgLnBnUCPGTFKLb1pTELog/xT8AfzoBDC37qHRjHgdR7qmsNjw2h0P2fGothXhFAWEGvagf0i1vzE7eM+FTOHvh1DD/igFaKKKAKKKKASxSyjDxUj7KwrCk27qofZZhbcx4upssfeo9OYVvJrLPlC4R3V0XVHId9Ok5p9VaCPKaJXeTjbRJ2PaJ9Z9x5T6jUfCrUKpBxB78AE5QWRx0zOq3FPpGnqauqnSoRJMq3FLBsXs31Gcuh6AzmKn3n4VBYriDXCVJhUMKuwkSJPn+FaHftK6lXAZTuDqD/v51GJ2bwwn6OSdyzuT5QZ091Z5UHnheGaoaiK+ZZKbbPjuetSuCxLIIBzL+yeh8R4VNp2aw4nlfXxuOY9NYmmTdmnU/R3VI6BlII9SJB9dKrVGpB3iWyr0qisyGxSTda5LEuF0IgLCgQIMnxk+J8qm+yWJY5lKoEGrMSQ5bWAAdCAK9/QV0j+0t/Bj9tM8TwHEAEBVuSPqmI/iirYqad2iLlCUeC5cK4xFrOpXM6z1QgN7iQY8PfSeBs5LaId1VQfWNftml5rWjFs8Da/hLRChhGWcoBadRlY6cxJBgnzNcjBWdxaLHxKt4EbtH7TfE0vm+k/yf8AtTUcRS4GNq4jhSVY22VobqCQTBGmlTSIt8zjEcUs2zlZQNYOiEKYEZiswYA+FPMPfDaDKVAUgqwZYOYRoAPq1TbuCtISlpSZaXYRBPUsQNfX3DenlvEZdiVJ3ycunSY/rWrI0JvLwRnVgsRyT9y1B8un9eNc5KisLjbrOiBicxG5kR1J9BJqce2JIB1HSoThwYYjPiEXf/nrXg8/ca6RNdaXNvSOlVtkhBVNGKE5R611abXKd/Hx/wB69vbr6fjQ6AWNK8vOAJOvgBuaVcbnoKZ3ZbymiODRczPJ6dOg8qnOFSpjofvprZtBRoJNKKrEgk7HYbe+jOk7RXKHQV1XAFFFFAFRHafhov2GWJI1H4j3jpUvXhoDKCWXFA/UusFYeDKjZD5Sqrt4VfbJ5R6CoHj3DhbvTHKxDL7unuOtSWLulcM7KYZbTFT4EISK4suxzZDPH9qcNZc22uFnXQrbUuQfAkaA+U0yHbJWbJbw2IZomGCJp4+0THnVS7LYq8WWylwrbEu8BZjSdSJ1MD30+wWPbEfO8p+kZQLSzByDMAAT5mT5tTUSdGco8KdrZvzdk2reO+xTTk6iTva9+rkSHEO21222U4YIYkB3JMbSMqgH40jxftLjrSozCwneTACszKYBhsxiYPnTTE4u3aOGF+WuWrZJiGKvCKM2uux94BplxbiNk2LOQszq5Zc7DMCGzMbgAg5vxrtGvOc6aVLDbu7Np77dmLipG0ZXn3egjd7W4xjHzlteiLbX4ZUmkGxWLukDNiGliurXBzAEkakDQAk+Ea0oe05U/RpbU+Elog8ggRqFCKfHL4k1xZvY24EC27j5GLq3ctOYgLvERAHTSK9lXW0UjDZPeTZZvk64rdc3rNxyy21VlzHMVOYqwDayu0anbTerm92KqfY/hF2z31/EaXr+6kgkDMzMWjTMzGYG0e6pbG3GynIQG6EiR5zXm6iUXUbib6CagkxDtBd7xGTOyB1CkocrABw+jdJgA+RNVq1aXDRbsocuYuwlizMy5QBr1CjyET6zFzOBDsGbcwIADbD1gAn12G1NQyIylmAJYRIGhJjlnXqdulbaCSgZqzbnuSFwQI958BGuvl/tSCKI0n1PWli6HUXreviSPsNKCwSfaRvRhXVgi3nB7w3idjDXM18soYZUbKSo/azRtpGvrUnx6zcuYYnCMGa4V51aOQmWKN46AaHrUW+BuEexI932a0kuGe2TlVkHXLmH8pqqdJSlxJ5LI1WlZrA+4DiMWHyYu3KBSRcynMSIgNl0PXWOlTfzi0NrqjybT79arQ4hdH17g+3+YUsOM3/+622xVPyquencnfBOOoilbJYCqswIdDHgQda6u2wSDrA8FY/hVe/Szkc6Wrnm1uD8QY+yuGxtoxOGtSeqwv3JVfu0ifvEWWN0LHXlXfm0JPp4CkeJY2xh7YuXXyqSFBIYySCRoBOymoJeJCwWOHw1pWeM5MmYmJYCTEn41Dcbu4jFqBiDbyo0qltSomCJ1YkmDHhqdKsp6VuSvhEKmpjGOMsm7/bzBKOVrlw+CWyB/E+UVB8S7Y3rvLb+hU9RBcjzb6v+UD1qCu8MTaNaTfDZCsbf10rfDSUo537zzp6upPF7dxrPY3jPziwMx+kTlfz8D7x9s1YKxbgPFmwt1bi6rs6+IJ1+G4rYMFi0uoHtmVbY/n4GvO1VDo5XWzPQ0tfjjwvdDmivKKymq57RRRQ6RvHcF3tvzXUfiPeJqOwwBtqDqCsEHqIgzVjqLucOMwsR91caBm+K7NLYuuLWMe2Muqi0zOEeYUsHAYch1MRGvjXWB7IWSRJxTDm5siWl5domSc2w1rR14c37QHpXQ4WOrE1oeonZ/wDChaeNyiJ2Vsq5AwxKjND3MQ3McgKnIsRLHKfSadWez9oKfocKrEqQxsh4HLnEOTJPNBnwq6jhieZ9/wDRrteH2x9QH1k/fUHWm+smqUF1FPt4K4AAL+SOlmylsfWEHfxB6ajw0rx+FBwQzYi7IIMsWOoCn2RvoNavAsqNlHwFd1HjkSUUiq/NLrbW2g+OnxB1qP7QI2GtG7dyi2sT1mT7OUamfKryayP5XuItduLh1nu7PMfAuQdj1gEj3mrdPT6SdiFaooRuyu8b7dliRZQgkyzv1JJmEG3vJ9Kr+ExTvfR2di0nUk9QQY8BqdqROENOcJZ5gfiPXqD4V68adjE5xadtycstqJOk1zYxYXh91T33z0lmS53jnKS8oioeXu8mh89gdDSCz/X4V53wHUCo1qfSWzaxRSkqbeL3JSzxV1EB2HoSNfdT6z2lvL9c++D94ptawge3oG7yJUBhBkEgFDr0jadqbrwq7mH0TH/DIB6aETI3HxrLQ19GrxKStbnbJdX0NalwuMr37yZTtiwbK13DpyhvpVeDL5TqrDLAltRrsKct2pnYYK+J1NvEhDs5HI9smSVCxO7r5xXf0RcMchMgHUWyNdiOfYwfgfOkbvZtzvhwRrrkHXQ+zrWepUp8TcaiXYaqV1FRnBvtLm/GLSkC5Zy5lLK1u4joQr5NGUidddtvhSlvHYU/XZfMz+W1UC3wsWCSLYtl4DSWExt7Z0iTSrXSOvwM/dpPpW2jCMor4s9hhr1JxliOO3/S+5bTeziEPrE+/mrpuGMRytbb0P8AzWffOTXQxhG0ir+ha2kUdOuuPqXW/wAOeOe2T4FdTv8AbUJxGwQZ108iN9KjE4xdUCHcf5m1+2ojtN2gxJ7r6Z4gmAxEkERm8fClpQyzsEqrssE3cXQ/GnnCsfctsmR2XMy7E9SBqNjUdw/GrdtLcXruOoI0YH0P2EGnfCrWe/ZXYd4n8wqx2cGVyTU0us2yDRStFfPXPf4QooorhIKKKKAKKKKAKKKKAKKKKAKb4zBJdGW4isD0ImnFFE2ng40nuZj2x7ILZBu2UJtxrBnL6r1XzB06jrVDwia3/HKpHotxfwNfRBWs87X9h2zG9hFnMGD2hA31BWTET06dK9LT6u64ZvxMNXTcL4oGe2PaA8SB8WFX3iCJZX6NYMn2QAQBroABr0qk3uC4u24LYXEaEExauMNCD7SAj7atuJxVppL4oKwJKzZa2oPmHJLD3is3tKPSxXC77l2jThL4kIpcWCwWGgnQzOnrqTT3u7Tr3pLFfrWwFnYSsQG+qNAfdO0OtkSSLti+DuEuqGPnknT3TTzg1lS1xLySzqQqunI/1jI2JGUdRp11rxIUZxlbKPYqShNX5CdnithmzC4DuBmtkf8AcIBOYwPpTOnTSJp93CMttUy8uj6CW5SGGoMlsx13Eg0+7lF2w1iIH90i66TsT50rbFsS/chSpBEKZOog6poZA2nYV6CsUTlTfyoh0w90AKCZ3JkETluTyhgdGZANOg6U0v8AD7bFs9t9TyEKVJEkQWyx5zAA08zUhj+HW3JAvXLZBjdGj3FwfspfhHB8iEG6Wk6MbRUn94MxLeUERU4qC2x3YK6kION755EDZ7MrduMLVx1RDFwuAxDSOVCIzEDWTptqTIEd2h4E+FysWD22OUMBlIbUhSsncAmRpodtKtwwt6w7vbRbyPq6KwV5H1lka6Ty6z4jemmKxZvsqvaVbaMSUuQzMSpUZlA+jgM2muvpV8K9WOzcrduWZZ0adtrFCZjtUR2i2QeRqVUzsND/AL9aY8XSWGmwA95r2JZi0ebSxNEb2Y4i1i4wYFrTjnUbg9GXzG0dQfIVpHZHEW3xNju7iOe8XQNDR5o0MPgaPk9+T3vh3+IBFs+yvVo8/Df+ttS4f2Xwlkq1uxbVl9lsozAxEzvMGsU68acXC92aXQ6WanYlqKMtFeYb7HVFFFAFFFFAFFFFAFFFFAFFFFAFFFFAFFFFAeRXjKDoRPrXVFAM73DLLe1Ztt6op/CmFzsngiD+rWhPVVyH4rBqbort2csVs9isL9Xv0/dv3j9jORTa72K/7eLvrH7QtP8AzJNW2inEztik3OyuMX2MVaYDYXLLD4lXj7Kb3ODcSUEBMKwjTJduKfcGtx9tX6il11o5YzO7Y4gghsPf9bL2HIiP29PEe+mt3Gv/AH9nFwAQM2FAYNGhF2yTp5ERrWrUUhwx2XqHdnzKl8rCvoQBIOh+HrVm7HcAOMxUMD3VqGY9NQNfVssDyBNbkyzuJrjD2FQQiqo8FAA+Ara9c+GyWTN7qrntm0FUKoACiABsAKUoorCagooooAooooAooooAooooAooooAooooAooooAooooAooooAooooAooooAooooAooooArwV7RXAFFFFdAUUUU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xQTEhUTExQVFhQUGBoaFRgXGBcaGBsaGBgXGBgdGhgdHCggGholHhcYITEiJSkrLi4uHB8zODMsNygtLisBCgoKDg0OGxAQGzQlICQtLCwwNzQtLywvLjQsLCwsLCw0LDQsNDQ0LCwsLCwsLyw0LCwsLCwsLCwsLCwsLCwsLP/AABEIAOEA4QMBIgACEQEDEQH/xAAcAAABBQEBAQAAAAAAAAAAAAAAAwQFBgcCAQj/xABGEAACAQIEAwUDCAcHBAIDAAABAhEAAwQSITEFIkEGE1FhcTKBkQcUI0KhscHRFSRScpKy8DNDYoKz4fE0U6LCFtJUY5P/xAAaAQEAAwEBAQAAAAAAAAAAAAAAAgMEAQUG/8QAMhEAAgEDAgIHBwUBAQAAAAAAAAECAxEhBDESURNBYXGBkaEFFCIyQrHwIzPB0fHhov/aAAwDAQACEQMRAD8AvPF/lKw1l2REuXCjMrkDKFZTBBLeY3228ajT8q6zHzZwPEuJ+EVQu13By2PvW8Pd7tj9NJJKlzddWVj9VZ18BUTwriKuTYvL3N9NMpUDXrl15h1y+B0JrVCNFuzuUydS10ay/wApLkKbWDdy/sSSqtGhhspFNT8pOJJZVwdvMntDvWJHnqg0rPrgdeQkgTIAJymdJA2npO/Q1wxJmSTO8kmY2mdyOnhWuOijutjJLW2wzQ1+UTGGE+a2+8JIAzEgmdOaRJ8vhNeXPlCxgBY4a0FB1JJEQOYNzcpnqYGo61nmTp08Onwr0D4+NHoORKGtg/mdvC5eb3yi41UDm1hwoIBYMSGPUJqdev1oG9NLPyiY1558OCdhAVhvIhjznbbw210qquRsq+uUTSyYxxsQJ09lfyp7krbE/e6d8S9Czr26x5fJ32FB5QScuVSQG5iY0gwYmIOxBAZntzjbihxikQTzKLRDgHYlDJYdOSSOoqH/AEpfH94Y/dX8qVPaHFf/AJDamTpbGoET7OhgDWue5kXql2kje7U4wGDjXJkexbkFSfaDQBoPqmG8q5v9qcXIC4t3XSWyOp13gZV1Hh9pqJu8Vvt7V5zv+z1MnYeOtIm87bsx95/rqasWk/PxEfeoLe/54kte7S4mD+s3J6KRcE+U5+Xqab4PtZjbTSuIc+IY51+DTpUebbHo3wNAw7fst/CauhpoJWaKauru/huaD2e+U4lguMRQsf2lsNv0lNT8PhV74Tx7D4kfQ3VfxGob3qwBHwrBlwTnZG/hNL4fh14EMiXFYbFQQR6Ebe6qamhpyzF2Ow10lurn0JXtZn2e7U421C37T3k05iCLgHjMQ3v+NaLhMUtxcyEEdYIMHeDGx8q8yrQlSeTfSrwqrAvRRRVRcFFFFAFFFFAFFFFAFFFFAFFFFAfPHbHHPY4nedQJW4VjoynMwB/ZMtII6gUjjxYvWPnCKGdLgYEghrZuNJRx1hpAOo0BFPflEsD59iJAOa59yJHX3zHXr0qCoyMBJytpOvMBJCuAYJB1H51pVN8UZrbBU5JxcXuXTgrWbiDvu8OpEKFEH6uUk6ggGQY6U7uNw0bvd/jtf/aq9gz9E48Z/kP51JfIkmHU3711Va5bFoJyhnQMTLqu8TlBIBIjwFba9bobW6+08+lR6Zu/VjYcNjeGCee5pv8AS2xFdi5gjBFu6QdQe8WCDtsKW+WHFYe/hbF9QEv94IzKBcdGtZnXTUqnJLHSRoarPCR9Ba/cX8qlpK7rSaf3KtZRVGKkufIsSvhJ0sudet38lqJ4PiLmKFw4fCW27q5atkNcaZvMyIQO72BUliSIAJpRN/hUZ2H7U3MD877m2Xe69mGlQirZuXS4csRAZWI086jr5SppcLfmW+zoKq2nG/gWTh/DMTeKi1bwJV7t20r97fZc1lSznS2JXlMHrXZ4Bj2BNr5k4e2lyybaX2zh7gtxDEFQMwJJBEa+NN8N23Fh1NnBvkS/dvAF4A+cW2XICEJ9piQQNvjTL/53jdW7gLiWw1qy143llslwlXyQBmJZgVnrXl9NN/U/Nnr+5tfR6CXGGxFnD3sQuItOlrFHDwuHCyypLMMzGFDSIjWJ6xUnh+D4pkwLNiwPnlxEuqtmzmsm5ba9bGq6koJIMRpUXf7W3bouq+CwXd4i93rLdL3ALhQIWCh1icjHxkk9aQPa/EW7ly+vzXNcezcGZDy9yFRAgF0sFISIMnToTUXUfMsjpJWvwlrwnZG7nIu4y/kzXijW0sQ9q3btXEdZWNRcIPSV6VCXFu4bE2DbxN65YxOFGItd5lFwB8ujheXMPLT8YjB9scbYtoiXsORZ7xEDKjQlwy4JJjLsAPCkOH8Uu4nGG7fuK7m0QMsBVUFQFVRooGugq7TO9WPeZdVTlClK66i1nid0/wB4/wDEa4OMuH67fxGm4Fe19BZHzd2dNduH65+AP3n7a1D5Nf8ApCf/ANjfctZdWqfJsP1Iebv98fhWHXJKl4m/Qybq55Fqooorxz2QooooAooooAooooAooooAooooDHO3vDVONvc2r5DEAkHLoU19d99RppVHxNogwZOkaggGCQIny++tH7eD9eYdTbTr0IgAjwJnr471V+IquVe89lyoLSZUn2T4eR8dD4ip0a06dTOU/QjUpqUcYIrAey3r94ileHobSIoFqbYADC0RqEdMxhxzc2f99VbcV5a9q5+95HrHTSuq9zoYVopyR4UtROjUko9Y5uY6+7Z2ugvKFmFuC2R1cZpuGRIg+IkbU1w+HFtFQHlQAAmJgeNdipNbXd2EcXLa3bhLP3hVe6Vc4tlWguoZbmZmXmHs6dINU9NmKyyUZVNViTwiPV+u/hUXb4EgLHO0sZmElTJPLIMHXffQVZcZgbty9dAQswvd0dUzPcCrMc0O2Ud60HlBYk6UivDLxj6JtcpmVIAdGuKzZWOW3lRjm25SN9K5KrQqxXSWOwp6mhJ9FfvIG1wC0DJa68GTmcQT58utKNwGyxJYOxOpJc/hFTx4LiRq1koo1LXGChAUN0d6YhYQLmiQCyiScwVC/griAmbJjLIW7mIzp3iSMg3GgAk5twF5qhF6TqSLJS11rNu3eRdvs7h4J7saK7DM5Gbu1LuFlhmICmY0GgJBIFdLwjD6EWkI8dT+NS9vC8q5iMjo5AZwM62s8WVJPLna3DM0ABkAIJIZUWEZgz4i2SWVr2QBQQ4LOLLscrFTlTbKAZnTLUI1aak7xVuxFk6VWUU4yd+1kOvCrA/uLP8AAp++l7WFtr7Nu2vmqKPtAqTtYS0EIuXwXAXmtlsrEyGPdG0WATRoHMx0gLrSapY5sxusrB1VXTUZnK55trBcWjKrJGccxUgTatRD6YPyKXp6n1TXmJYe0zuqKJZmCqPM+fhuSegBPSkVeQCNjrp+fUVIs9hM/di8GZSqNzEKCUV4Nx1M3LecZjb5CxgRoYprqrozKD4FgD5aVdSqym3dWXaU1aMYRVnd9grNaz8nQ/UU/ef+c1ks1rfydj9Rt/vXP9Rqo9ofteJd7P8A3fAs1FFFeMe0FFFFAFFFFAFFFFAFFFFAFFFFAZb8pCEYxSIk2l3EiMzgjoY0+MVB93mEN7JQhhI0BHMD7huD00q7duOEWbt5Xe2GfugoaWBEM5GUg6GWOtZd2P4z84zWboHfW4zCNHQkSYj2l006+/TlSSsrdQjhO5ytkIzKPAGDMrJMKTpmIEajTXxFdCnXE/bzTJa3qcwYkq7a5pMzPwpoK+g0k3OipM+e1kVGs0PrPCnZUJ7q2t7MLZu3rSZ8pysFGYtoSBsNx40lxgOHupfB7xOW4vLI5QwUBeWCrBhl3zk7k1LXL1pcNgXu2muhbmL0F0WxlzozAju2zTA0ldjJ1pfiGH7nHXb11mvKipi2YgBmzkJh7R+qr51RV6ZUnxrKtTLjbl22Nnu0eBKHZfI04/ZxNlu6v3C2dS/K5KNmYrcWYH1lGZfZMqTJNe4Pgil7FsX8lzE27Ny2RbeBnVu5DMHBkBSBAIUeAr0FbuCIUXC+CcuWuXFuO1m+30rFxbSMrw5HgN9YEpbvMLnDkFlH7zB4RGbI3ehLgKXSl1SGt5EJbMIjWdKpc5KKVrPN8LldFygnJyvdYtl87MrdnhSGzcur3ebDPFxMvsoGa2LiPMFVZSDosDUdJ4xWHW2UUTmFsG6Cqr3bPDi2sazkhmnqy9Zqd7M4W2OIiyoV7DNeswQGR7GV9CIgrNtfLl86q+EvtcRLjkl7gzuT1Z+Zz5cxP9CtVByc7Xxa/n1GXUKMabds34fLrJU8PUfMyhYnFsVueyIuW71u24Vgo5StwsM2YgLudadYvC2bWKujmu4ZbPzi1ztme0cOCpLLDa3uX0iubeKt/MXU3At+1eb5sAYecRZNgsus8ud3JGxUHSk8RiLRwllVP6wp+bkAwy4ZLhxCMY+ryWrWvnVLdXiaW17efWXxVHhTdr2v5C/D+HqG4YrjMb5cXzLQ5S9atzEwohm2iuMRbBw2LuXLS2yl1VwzLbKFz3t1bif41FpUaY0kmfBSxxC2rcOJJPzc3TehHOXNetuOnMSFPszULd5jcOpJa7lJmcru5WJ1UEFTGnSipznK1+fPmzsqkIR2WbcuSJztRZe1euJ3dlLDd0LWQYXMZt2mY5R9NPeZ9Y0HlrSl9XNlXwlxu6Swq4i0hy3EchheuXLf96rZhz80AaCNRH9oL1u5exF6212boXKpt21AdbNu0ua4bpOWbYYwk6x517bxi2nd8OLuZldE73u4trcEMZVi14gaAEINiZIrkab4V8Oe7H52iVRcb+LHfnw/oYVr/wAnw/ULXrc/1XrHwoGg2AAHoBArYuwQjAWf8/8AqPV2v/aXf/DKPZ/7r7n90WGiiivHPYCiiigCiiigCiiigCiiigCiiigKv2r0uIekfifzrEeHcNuYfjADDRxcXMAYKrbcq3qVQH+LwrZvlFxosWe+IkIJiYmXRfxqDvYe0zWcQ5/sJZG09l1Ig+K8wPr6mqpbklsR9vhCXsymVYKMpGsftaHSCRJ89fWC4pwW7Y1YBk/bWSvv6r79POrdg7eW6wB1gZZ1UjfXr7Maj4HWpHv49sFeknVD/n2jyaD5Vnjrtbo6jlFcdN5ty/n+DNPS0a8bSdpLFzPk4tcFpLWWwUtszIWtK7KzmWYFpE6+HQUlex91hcD3WYXWV7shJd0jIScsgDKIVSFEbVb+JdmrVzmT6NjrygFD6r+INVjiHAr9qSULL+2nMPeNx7xXtaH2jodU/hspcnuefqKOrorOY9gzw95kJKsykqVJVipKncSDqDFK/OrjqENy4UAy5e8uFcsQBBfLEaRTQQf60roKCN43G06EEHrE6yPSvSrxSyopvuLPZVKnVclVk1FdqS9eY9TBggZnRQBIGrQu2gA2kx7/ADqSscEtQZvGEZLbZUGjPlyjVoAOYanTpvUauJQKFKG4IIhyIIZlcggDUSgpzb446iFt2tgpLC4xIBY8xzy3tNvMyaz21L2wa6r9mwxHPmyVs8Dw7Mqi7iCzoXWLdvW3lzBhLDlYbddDIFL/APxW0QsX7ozZNDZBym4QLYaGgEyD98VG4btTdSQLOFghlI7pxyvGYaXNjA020FOX7XsxDNh7OYZdVa6nsapoG6dKi4atbP7GV1NG+r7jW/wi0NsRIMEHumAIaMrTMZT0bY+6o69aQAlXzRHSNSAR18xrT9+NgiBh0UaQA9wxGXKNegyLA2EadZZZ2uNlRBLQAEzMSBsNZ0GY/GpL3hfM8eBsov2d1q77m/S40FezTvBcOVvau27YmMpJa5On92NhqNTAq0YHglu2fYGb9q9DsD5W15VPqTvrU562CxBcT7NvP/Ty3o58bvhdqt6Fb4fwi7eEosJ+2/KkeM9fdWu9lsMLeEtIGDgKeYbGSTp5a1VmTUknvCIK54MeHLAA+GmnnV14axNpCdyomvNr1K1TNRq3Jf31+h6Gno06fy7jqiiis5qCiiigCiiigCiiigCiiigCiiigKV8qlucJqJGZJ9O9tz7omq3gHIwKgNDC2LSsQDDK3dK0HRiIBg9QKuPygW82FYbyH/kJ/CqVwz/pLc6/SKR5g3tDt51U/nJ/QSnBkY6GZUMh21yuGUjXQFX0HTQdKsBEDePE9D61FcCtA3rimeZFYEaEEErofcN6mHw5TWCw01HSP2gT+dTsmrGeSadxmOHrJIm34lTlGnUr7MnxivPmzjVXRgDHNKEf5hIP8Iro2yfa5gT09Rrvtv1pvxHHW7FsM+upyKsGSRB300JPpWPU6aEsyV/znuW0pt4RHvgbOIGdrEsVBJXL3i5hIzBWzAx0IqLxPZm19W7ctnwuIxHxIWk8T21dZFtE8SXEkknrEDbyqV7OdqFxDC24yXG9kgwHI1gjo0bePlXaU6tF/pzkl33Xk0SnpoTXxxTfl9iBbs6emIw5/wA+X7NaR/QD/wDdw3/9l/KtGuAHQn3DxH9GkrdqNQB4jodenw91enT1uoazP/yjK/ZtF7L1KFa7PsR/aWj5p3lz+Vad2OzE+07nxCoqfa7z/wCNW/MQQfCRG0DyHxry4pDbwp/KdfE6HpVy1FZ7z8kv6IvQUo9RWr/A7Nq2z3IQKNWYtdMzAAXlWSdIAJ101pbAdnLtwjMpw1sKGBbu7l5yZGqaJZYAAmVY8w6g0pwlDisQhJZUw4t3YItsXdi2QGOXIAGOgBk9IFXQCqqk/Hvz9y2nBwTjsVa92YvEFRilddMi38NZuT+0HKhdJ2KjTzqJ4dj8pysMmVst5XZ2CalEdGbXuCVAB8S0k6Gr/VW7Y2073DtclUbvbb3dIh7bMiRqSe8VGEqR9tchJt2J3SWdh5cge1B+3w1E9Kt3Dj9En7oqmd491fo8PdckDnYCyk+RaGImdlq58ORhaQPAcKMwUkiY1gkCRUq2xVS3dhzRRRWcvCiiigCiiigCiiigCiiigCiiigKt8ov/AEbf4mVf4mAP2VT+HycHEaop0HijZtPhVu+Uv/oWPg6H/wAqqnZwhrZB1GYg+jKs/eaok/1PAtS/T8Sa4BHfz42//afxHwq0CqV2Tusb5VlIyLkLHQMVY+yPCN/MEdKulWorG+Iwav4qd5UwZ8xsfeDWd9o7jNi2tlpWzKjSNgpJjxJJ+HStNqi9oOB5Lpukk99OZ+ueZiNvZ0EdFqnUN8Bbpox6Qa2OE2SNVkncyahOMcPFp17ucs9fUQPfUthcMoV07y43+MKNNyYgZYHnUjgOCC9lt5iygguxgMV8soABO21Y43vZG+WFdlkOHIjQkAAGdddNT56UR0gmdNB7vhSp4Lh4juLengCD8QZNcDgGG27lY8JePhmit9Oko7s8xzlfCGXEGKkkMFCgBpAJBzAyJPRZ301HhSd3i9jMALy78wQG4SpDAgZQY3B26edSicDwo1GGsT4m2hPxINP7SBRCgKP8IA+6tKlFIjxTZROy1xUxChi65rHdqWlVe7ads4ggZiEIIBAjXTSropmovj/A1uhzkzi5Ge3y6kSM6EjS9lhRzARvOxi/0nibMW2aw+QIZu5rNxkOylYKi5lGpG0gxrFcbTJSTbbWb5LVVfvYzPjE5cyYS5AFs5ma9ctZTI00to5LATGZTSVy/icRlNv6NAWH6vdLFjlGj3jbyIuu4BIPUGprgnCRYQaLm/wzCgmYBJJZp9pzqx18q5scUetkmakF2FR9SC1E4e0UUUAUUUUAUUUUAUUUUAUUUUAUUUUBW/lAt5sDd9U/1FH41n/ZVp7xDoCEI1I2JDa9PqzWl9r7ZbB3wN8mnqCCPtFZP2YvEXF+tmVyo6zGYiTprlX7Kz1F8aZfDMGi8cIylg4ADMQHI6kAj8ftqyVVOGaXEg8pAjzWdPesx6MPCrXVsSlntVjtPxAMvdImaGBL6wCNOWN9yCdvWpPjWPyAW1PM4M+S7T6nYe+ohLqgAfCs2oq/QjTQhb4mQGHw6lp7kFvE+z6wan+HYhrXs+WYaQY+6lgwptiiMrGY0NZldZTNEpceLFsVpAI2In4611UVwLiauirqHAgSNGA2jziNDUrXpQkpK5584uLsz0V47gAkkADUkmAB5k7V7XF20rAqyhlO4YAg9dQamcQi3EbYCkto/sGDB22MefvgxMUkeMWokNmgSAAT1gbjqacYtHYgDJBIzlhJgMpIUbSY3Pl60hbw9+IN1dTrlWDBJkfcJBHXyocPb3ESCVFq4zCIgcsESTmA9RAkzE712mKcn+xcCRqSoO41jaInrMiPOubmAZpBvOBmJ5dCZJgMZ6AxpHsr5gq4fDhC3O7MQCc7TpJghegmaAcVICo4VIigPaK8Jrnvl8R8aA7opPv18RXour4j4igO6KJooAooooAooooAooooBlxhZsXP3SfhrWRYTBm3iwqxALug2ADKSB5AHlrW+PJmw15fG04/8TWS4G/naxcLcyMLdw6a5we6Y+skHzmqqi6yym82LVw9oZQBoTI8jMOvl4/GrUKqOCMMPM83k4j4Zhr/AM1bBXUQKXiMZnuPcOzMQo3MAwoHjp086j8Ld70m7Gm1vUjSd/efwp/gJGQeDD7N6SXBNaSQv0agEHMNtI0Os9K81wlJOSPUU4x+Ec2LzdSAPAa15jQpRgdoNR/zoyID67aePv0p1iMHdgZlyg9SR9wn7YrkYyewlwxy3Y9bB38MvObdxdDmW4qnaZKuRB9CasPBeLZ4tsZbo0z0DAN4NGoJ3qrm0LTBIBaDM7fVMnyINO+E8NzXFCMRlhnaAdF9keusD/atNNtTwrFdSKlG8n4l2pPEZ8p7vLnjlzzl98anxj7qUmksSrFSEbIx2bKGjzynQ++tx563E7uHunJF2I9s5RzbdBsIzddyp1g14uDbKc95iCQSfZEZSpG+xBHoRXt/BSF+kdSsaltScymW89NgI16Ckf0ekBbl1yQJILwDsCYOuWfPqfGK6ce4p+jh9a7dIgRLwPXzJ8a7sJaXVSPZCzmnlVmZR56s3xpk+HwoaWIGUahieoDCSdfZI/HrLm/YUAFBA8IjfrHSgFWxg6D3mjF4y5EzA8vzpkacWHkZTsa4BkczHUsfUk/fXWXy/Cl1SJFJ5aAJE+X20Y3CgLnBnUCPGTFKLb1pTELog/xT8AfzoBDC37qHRjHgdR7qmsNjw2h0P2fGothXhFAWEGvagf0i1vzE7eM+FTOHvh1DD/igFaKKKAKKKKASxSyjDxUj7KwrCk27qofZZhbcx4upssfeo9OYVvJrLPlC4R3V0XVHId9Ok5p9VaCPKaJXeTjbRJ2PaJ9Z9x5T6jUfCrUKpBxB78AE5QWRx0zOq3FPpGnqauqnSoRJMq3FLBsXs31Gcuh6AzmKn3n4VBYriDXCVJhUMKuwkSJPn+FaHftK6lXAZTuDqD/v51GJ2bwwn6OSdyzuT5QZ091Z5UHnheGaoaiK+ZZKbbPjuetSuCxLIIBzL+yeh8R4VNp2aw4nlfXxuOY9NYmmTdmnU/R3VI6BlII9SJB9dKrVGpB3iWyr0qisyGxSTda5LEuF0IgLCgQIMnxk+J8qm+yWJY5lKoEGrMSQ5bWAAdCAK9/QV0j+0t/Bj9tM8TwHEAEBVuSPqmI/iirYqad2iLlCUeC5cK4xFrOpXM6z1QgN7iQY8PfSeBs5LaId1VQfWNftml5rWjFs8Da/hLRChhGWcoBadRlY6cxJBgnzNcjBWdxaLHxKt4EbtH7TfE0vm+k/yf8AtTUcRS4GNq4jhSVY22VobqCQTBGmlTSIt8zjEcUs2zlZQNYOiEKYEZiswYA+FPMPfDaDKVAUgqwZYOYRoAPq1TbuCtISlpSZaXYRBPUsQNfX3DenlvEZdiVJ3ycunSY/rWrI0JvLwRnVgsRyT9y1B8un9eNc5KisLjbrOiBicxG5kR1J9BJqce2JIB1HSoThwYYjPiEXf/nrXg8/ca6RNdaXNvSOlVtkhBVNGKE5R611abXKd/Hx/wB69vbr6fjQ6AWNK8vOAJOvgBuaVcbnoKZ3ZbymiODRczPJ6dOg8qnOFSpjofvprZtBRoJNKKrEgk7HYbe+jOk7RXKHQV1XAFFFFAFRHafhov2GWJI1H4j3jpUvXhoDKCWXFA/UusFYeDKjZD5Sqrt4VfbJ5R6CoHj3DhbvTHKxDL7unuOtSWLulcM7KYZbTFT4EISK4suxzZDPH9qcNZc22uFnXQrbUuQfAkaA+U0yHbJWbJbw2IZomGCJp4+0THnVS7LYq8WWylwrbEu8BZjSdSJ1MD30+wWPbEfO8p+kZQLSzByDMAAT5mT5tTUSdGco8KdrZvzdk2reO+xTTk6iTva9+rkSHEO21222U4YIYkB3JMbSMqgH40jxftLjrSozCwneTACszKYBhsxiYPnTTE4u3aOGF+WuWrZJiGKvCKM2uux94BplxbiNk2LOQszq5Zc7DMCGzMbgAg5vxrtGvOc6aVLDbu7Np77dmLipG0ZXn3egjd7W4xjHzlteiLbX4ZUmkGxWLukDNiGliurXBzAEkakDQAk+Ea0oe05U/RpbU+Elog8ggRqFCKfHL4k1xZvY24EC27j5GLq3ctOYgLvERAHTSK9lXW0UjDZPeTZZvk64rdc3rNxyy21VlzHMVOYqwDayu0anbTerm92KqfY/hF2z31/EaXr+6kgkDMzMWjTMzGYG0e6pbG3GynIQG6EiR5zXm6iUXUbib6CagkxDtBd7xGTOyB1CkocrABw+jdJgA+RNVq1aXDRbsocuYuwlizMy5QBr1CjyET6zFzOBDsGbcwIADbD1gAn12G1NQyIylmAJYRIGhJjlnXqdulbaCSgZqzbnuSFwQI958BGuvl/tSCKI0n1PWli6HUXreviSPsNKCwSfaRvRhXVgi3nB7w3idjDXM18soYZUbKSo/azRtpGvrUnx6zcuYYnCMGa4V51aOQmWKN46AaHrUW+BuEexI932a0kuGe2TlVkHXLmH8pqqdJSlxJ5LI1WlZrA+4DiMWHyYu3KBSRcynMSIgNl0PXWOlTfzi0NrqjybT79arQ4hdH17g+3+YUsOM3/+622xVPyquencnfBOOoilbJYCqswIdDHgQda6u2wSDrA8FY/hVe/Szkc6Wrnm1uD8QY+yuGxtoxOGtSeqwv3JVfu0ifvEWWN0LHXlXfm0JPp4CkeJY2xh7YuXXyqSFBIYySCRoBOymoJeJCwWOHw1pWeM5MmYmJYCTEn41Dcbu4jFqBiDbyo0qltSomCJ1YkmDHhqdKsp6VuSvhEKmpjGOMsm7/bzBKOVrlw+CWyB/E+UVB8S7Y3rvLb+hU9RBcjzb6v+UD1qCu8MTaNaTfDZCsbf10rfDSUo537zzp6upPF7dxrPY3jPziwMx+kTlfz8D7x9s1YKxbgPFmwt1bi6rs6+IJ1+G4rYMFi0uoHtmVbY/n4GvO1VDo5XWzPQ0tfjjwvdDmivKKymq57RRRQ6RvHcF3tvzXUfiPeJqOwwBtqDqCsEHqIgzVjqLucOMwsR91caBm+K7NLYuuLWMe2Muqi0zOEeYUsHAYch1MRGvjXWB7IWSRJxTDm5siWl5domSc2w1rR14c37QHpXQ4WOrE1oeonZ/wDChaeNyiJ2Vsq5AwxKjND3MQ3McgKnIsRLHKfSadWez9oKfocKrEqQxsh4HLnEOTJPNBnwq6jhieZ9/wDRrteH2x9QH1k/fUHWm+smqUF1FPt4K4AAL+SOlmylsfWEHfxB6ajw0rx+FBwQzYi7IIMsWOoCn2RvoNavAsqNlHwFd1HjkSUUiq/NLrbW2g+OnxB1qP7QI2GtG7dyi2sT1mT7OUamfKryayP5XuItduLh1nu7PMfAuQdj1gEj3mrdPT6SdiFaooRuyu8b7dliRZQgkyzv1JJmEG3vJ9Kr+ExTvfR2di0nUk9QQY8BqdqROENOcJZ5gfiPXqD4V68adjE5xadtycstqJOk1zYxYXh91T33z0lmS53jnKS8oioeXu8mh89gdDSCz/X4V53wHUCo1qfSWzaxRSkqbeL3JSzxV1EB2HoSNfdT6z2lvL9c++D94ptawge3oG7yJUBhBkEgFDr0jadqbrwq7mH0TH/DIB6aETI3HxrLQ19GrxKStbnbJdX0NalwuMr37yZTtiwbK13DpyhvpVeDL5TqrDLAltRrsKct2pnYYK+J1NvEhDs5HI9smSVCxO7r5xXf0RcMchMgHUWyNdiOfYwfgfOkbvZtzvhwRrrkHXQ+zrWepUp8TcaiXYaqV1FRnBvtLm/GLSkC5Zy5lLK1u4joQr5NGUidddtvhSlvHYU/XZfMz+W1UC3wsWCSLYtl4DSWExt7Z0iTSrXSOvwM/dpPpW2jCMor4s9hhr1JxliOO3/S+5bTeziEPrE+/mrpuGMRytbb0P8AzWffOTXQxhG0ir+ha2kUdOuuPqXW/wAOeOe2T4FdTv8AbUJxGwQZ108iN9KjE4xdUCHcf5m1+2ojtN2gxJ7r6Z4gmAxEkERm8fClpQyzsEqrssE3cXQ/GnnCsfctsmR2XMy7E9SBqNjUdw/GrdtLcXruOoI0YH0P2EGnfCrWe/ZXYd4n8wqx2cGVyTU0us2yDRStFfPXPf4QooorhIKKKKAKKKKAKKKKAKKKKAKb4zBJdGW4isD0ImnFFE2ng40nuZj2x7ILZBu2UJtxrBnL6r1XzB06jrVDwia3/HKpHotxfwNfRBWs87X9h2zG9hFnMGD2hA31BWTET06dK9LT6u64ZvxMNXTcL4oGe2PaA8SB8WFX3iCJZX6NYMn2QAQBroABr0qk3uC4u24LYXEaEExauMNCD7SAj7atuJxVppL4oKwJKzZa2oPmHJLD3is3tKPSxXC77l2jThL4kIpcWCwWGgnQzOnrqTT3u7Tr3pLFfrWwFnYSsQG+qNAfdO0OtkSSLti+DuEuqGPnknT3TTzg1lS1xLySzqQqunI/1jI2JGUdRp11rxIUZxlbKPYqShNX5CdnithmzC4DuBmtkf8AcIBOYwPpTOnTSJp93CMttUy8uj6CW5SGGoMlsx13Eg0+7lF2w1iIH90i66TsT50rbFsS/chSpBEKZOog6poZA2nYV6CsUTlTfyoh0w90AKCZ3JkETluTyhgdGZANOg6U0v8AD7bFs9t9TyEKVJEkQWyx5zAA08zUhj+HW3JAvXLZBjdGj3FwfspfhHB8iEG6Wk6MbRUn94MxLeUERU4qC2x3YK6kION755EDZ7MrduMLVx1RDFwuAxDSOVCIzEDWTptqTIEd2h4E+FysWD22OUMBlIbUhSsncAmRpodtKtwwt6w7vbRbyPq6KwV5H1lka6Ty6z4jemmKxZvsqvaVbaMSUuQzMSpUZlA+jgM2muvpV8K9WOzcrduWZZ0adtrFCZjtUR2i2QeRqVUzsND/AL9aY8XSWGmwA95r2JZi0ebSxNEb2Y4i1i4wYFrTjnUbg9GXzG0dQfIVpHZHEW3xNju7iOe8XQNDR5o0MPgaPk9+T3vh3+IBFs+yvVo8/Df+ttS4f2Xwlkq1uxbVl9lsozAxEzvMGsU68acXC92aXQ6WanYlqKMtFeYb7HVFFFAFFFFAFFFFAFFFFAFFFFAFFFFAFFFFAeRXjKDoRPrXVFAM73DLLe1Ztt6op/CmFzsngiD+rWhPVVyH4rBqbort2csVs9isL9Xv0/dv3j9jORTa72K/7eLvrH7QtP8AzJNW2inEztik3OyuMX2MVaYDYXLLD4lXj7Kb3ODcSUEBMKwjTJduKfcGtx9tX6il11o5YzO7Y4gghsPf9bL2HIiP29PEe+mt3Gv/AH9nFwAQM2FAYNGhF2yTp5ERrWrUUhwx2XqHdnzKl8rCvoQBIOh+HrVm7HcAOMxUMD3VqGY9NQNfVssDyBNbkyzuJrjD2FQQiqo8FAA+Ara9c+GyWTN7qrntm0FUKoACiABsAKUoorCagooooAooooAooooAooooAooooAooooAooooAooooAooooAooooAooooAooooAooooArwV7RXAFFFFdAUUUU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eg;base64,/9j/4AAQSkZJRgABAQAAAQABAAD/2wCEAAkGBxQSEhUUExQWFRUXFBQVFBUWGBYXFhcXFRQWFxcXFRQYHCggGB0lHBQUITEhJSksLi4uFx8zODMsNygtLisBCgoKDg0OGxAQGywkHyQsLCwsLCwsLCwsLCwsLCwsLCwsLCwsLCwsLCwsLCwsLCwsLCwsLCwsLCwsLCwsLCwsLP/AABEIAMIBAwMBEQACEQEDEQH/xAAbAAEAAgMBAQAAAAAAAAAAAAAAAgQBAwUGB//EAEoQAAEDAQQFBwgHBgUDBQAAAAEAAhEDBBIhMQVBUWGRBhMiUnGB0RUyU5KhscHhFBYzYnKi0iNCgrLC8ENUY5PxB9PjJURzo+L/xAAaAQEAAwEBAQAAAAAAAAAAAAAAAQIDBAUG/8QANREAAgECAwYEAwgDAQEAAAAAAAECAxEEEiEFFTFBUWETFFKhIjJxM2KBkbHR4fAWQvHBI//aAAwDAQACEQMRAD8A+4oAgCAIAgCAIAgCAIAgCAIAgEoAgCAIAgCAIAgCAIAgCAIAgCAIAgCAIAgCAIAgCAIAgCAIAgCAp19JUmZvE7BifYrqnJ8Ec88VShxkUK3KJo81jj2kNHxWqw0nxZxz2pBfKv8Aw5Vt5TvIgFjO8E/mw9i2jhoricVbatRq0bL3KR5RVYEVhM4+Zlju7FfwKfQ595V/V+hsGna3pfYzwTwKfQjeOI9XsiXlyt6X2M8E8Cn0G8cR6v0IO09V9MPyeCeBT6DeOI9X6GupyiqYfthvxYOGHangQ6DeFe3zfoX7NyqfAB5t+8GCe2Cfcs3hlyZ1w2tNfMkzoUeVDD57HN7IcPgVk8NLkzqhtWm/mTXudOy6UpVPNeCdhwPArKVOUeKO6niaVT5ZIuKhuEAQBAEAQBAEAQBAEAQBAEAQBAEAQBAEBxtL8oqVAecCe3DxPctqdGUjgxO0KdLRas8dpDlc+pg0Fw9VvAYnvXXChGJ4dfaFSpz0OW+3VnfvBo+6PicVtlON1G+ZpfTLvOc53aSpylHO5gWZuwJYjMZ5oRED/lSRcw2gNiWIzEuZGwcEJuZ5kbBwSwuZNIbFFibmBQGxLE3GIyJHehFyQtbxnDu0fEKLF1No62jeVD6eF4x1XdJvHMLGdCMjuobRqU9L6Hs9Eaep14Hmu2TIP4Xa1xzpSge9hsbTracGddZHYEAQBAEAQBAEAQBAEAQBAEAQBAEB4bljysuONCiZcMHu1A7N67KFD/aR4W0NoaulTf1Z4xtJzzeeSTtK7EjwJT1LlOnCtYpmJ3UFyUIDCEXMFCbhCDIQXJAISSuoSKdJzsGtLuwE+5VbS4lowlP5U2bKmjaoEmm7hPuUZ4vmbPC1lrlZRe1WMHoa3sQXMUarqZlpj3KGr6F4VHF3ifQOSfKLn/2b/PAw3x7159ejl1XA+l2fj1W+CXzHp1znqhAEAQBAEAQBAEAQBAEAQBAEBz9P2w0bPVqDNrDd7TgPaVenHNNI5sZVdKhKa4pHx6zU5cScTOe0r1rHxUpHTa1WsZ3JgJYXN1Gzuf5rSewYcVVyUeLNadKpU+WLZ0KOhHfvkNGwYnwWMq65HoUtlzb+N29zfV0RTjAkd6zVeR1y2bRtpcrHQ+x/EfNaeP2OV7M6SMeQ3anN9qnx10K7tn6kbaXJ9xzqNHcUdddCy2XN8ZItUtAN11CewR4qjrvobR2VHnIt0dEUm/u3vxeGSo6smdNPAUYcr/UtkwIAjcMAs2daSWiNT6muVAZy9I2NtXPB+pwz79oWkJuJyYjDwqrXR9TzlooOpuuvHYdR3grrjJS1R4VWjKnK0jUWqxjcnZKjqdRr25tIPAqso5lY0pVXSmprkfXqT7zQRkQCO/FeO9D7uLzJMmhIQBAEAQBAEAQBAEAQBAEAQFPTFj56jUp9ZpA7cx7QFenLLJMwxVHxqModUfJxZyxxBEEGHDWCF6611R8NNOLs+KOvo/RjqgnzW9Y6/wAI1qlSqoHThcDUr68F1f8A4dmhoikzEguP3svVHxlc0q8n2PYpbNoU9Wrvv+x0Wtke4alid9tNDEbUH1KtYjUpKu3I1AqyM2jax+5AmbmOUFkzcHwhZMyTKE8SBCi5axWqlCrKTsTirIxauRtFJtRt1w7DrB2hWjJp3RjVpxqRyy/4eetFndTfdPcdRGohdkJZlc8DEUnSllZbsNgNR7WNzcYO7ae7NKklCLYw1KVaooI+oU2QABkAAO5eMfdxSikkSQkIAgCAIAgCAIAgCAIAgCAIAgOLpTQjXPFZgHODMGIeIjXk7YVvCs1HK+B59fAxlVVaC+Ln3/k55aQZebu4/AKePAPTjoT59urHeVNiM65EucJSxGa4ccEsSzU6mgSNF2FKM2rGQVJUnTG1Ak+ZYZvUGiJwoZokYcVBZlaqUKMq1GKyM5I1xCsZSQqWI1xcaCXAyHamzneOoK8aip6s5q+HeIjkiteXb6np9DaIbQbteR0nfAbAuarWdR9j1MFgYYaOmsubOmsTuCAIAgCAIAgCAIAgCAIAgCAIAgIl42hAV7VTpVBD7p2SRI7DmFKbXArKMZcTjWrRYGNKo0/deR7HDwWsaq5nHUwslrD3KPPOBh7SDtwLe5wwWuj4M5s007Ti1+hYp1gdaixomjY6CoLmio1CrVzSVYyasSa9AmWWvlQzRCvVutwzVVqzRuyKv0ic1axnnIGpiliubUmCoL3uZuKLk5Uz0Vhq02saAWjDGSAZ1ysJcTugkoqxY+lM67eIUFzP0lnXbxCAyK7es3iEBsBQBAEAQBAEAQBAEAQFG06RDcG9I7dXzQhuxRfbnnXHZgpsVzGr6Q7rO4lLEZirbq9QCWMvnZeA96vCMW9XYxrVKkY/Ar/icepbrYcqN3sun+pdCp0ebPKqYnHvhC35fuVK9stQ86831Qtowovgjiq18evmbX5IputlY5uf6x8VqoQXJHG69eX+z/MUbS9rg4gka+xJKLVi1KpUhNSd2elsha9oIyOS45Kx71JqcblhrCMjO5Vua5bcDLazTrAOvKVOVlVVhzZWtJGohWSZnUqQ6o1Mqb1bKyiqw6otUKwjP2qji+hrCtDqjNSo14i9HeFGWS5F/Gpy0ujkWouYYPcVdWZz1M0GaBbT2q2Uy8VlqjbNoI7YUOJaNYsttzdqrkNfMI5/OVn1CWOgE4C/GA3LVZIr4kcUniKlR+HK3a5eYLQNbe8/JZydB8jopw2gv9l+LL9EujpxP3Zj2rmklf4T1KTnl+O1+xIlVsa3J06zm+aSOz4hLE5mdGy6X1PH8Q+I8FFiykdZjgRIMjaoLmUAQBAEAQGHGM0B5+3aYDjDT0d2taRpyZyVMVTjpcoOtzBrV/Bl0MHjqS4sgdJM2qfAmUe0KPUidJs3q3l5FHtKiROlW7CpWHkZvadI01dLH90DcST7oVo4fqzGe01a0UcmowuMucSTmV1JWVkeTNqcs0ndmWthRZl1UjHgTvDKFDiy6rxfEnRrluAMjZ4bFlJHZSqWWj0NrbcWnXCjIa+YyvVFKpdiZJOJ2H3reM7aM8yrQi/iTKzbdTIwL+8K9zlyxtzNottPa7gpuyLR7kXW1uoEpcjLG5spVQSCXEQQYaBqORJWMpt6HdRoxjaTZ1a1sD2xdJ4LBQaPUeIUlaxRZvWyicM6nNmHP2K+QweI6Eb28JlI8e4LstxkEJlIdW50GaVOsA+xYPDrkehHabXFEvK33fao8v3NN6LoPK33Pb8lHl+5ZbUXpM+Vh1Tx+Sjyz6lltSPQyNKt1g+xQ8Oy62nDozo6I061rrpPRJxB1bwspUWjro42nN2PWNdIkYg5LE7zKAIAgCA4nKe2XKYZrecfwjP4BbUIZpHBtCv4dOy4s8kXl2A4BeiopI+YlVlJ2RrdSMT2/DxVtDKSlbUhzakrqZFPaf74qBY2cw3WXer80uWcVzv+Rg0mdZ3qj9SajLDq/wAv5Imk3UT3gD4qblXFcmSFmHWH5vBVzFlT7mfo46w/N4KcxHh9yLqAGIcJ2be2YVXqa03k1TNL6sGHNI35j+96zyHSsRFuzRXttnF0uDnDZBwKmPGwqpZcyZw22ZwycVrY4s3Ym2g7rFCM3Y2sY7rIRc6ljs3RBvE9pWbO2mlbNcu0XmYAw2nD2JkuHiLOyNnNgjMTrBIA7lbgYyWfW5H6ONo4qcxTwzYyxtOJeB7VVzfQsqMebDbG3W8e34Aqcz6E+FHmyQs1PaTvk/oTMy3h01/f4IVbOwZGe8/oRSZWVOHL++xXdSU3M8pHm0uMpjm98JcmK7lZzoVJI2pyaZ7nkXpA1KbmHEsIg7nThxB4rz6sbSPp8FVz09eR6NZHYEAQBAed5U6PqVC17BeDWkEDPE5ga10YeoovU8vaWHqVUnBXseY80w4EHYcDwK7lJPgfPOlKLs0bnuF2cB3/ADUX1Lyj8N2iq6rvCuYMgau9SVbZEv3oVMF6EEb52qSNRfKDUxeQjUSgsTbVI3jYQCPbkosi6k0RIac2pYZmDTp9X2jwQXXT+/kTu0eo71m/pUa9S+aHR/n/AAQuU+p2ZeGKkpp0JNqAZNCWCbIPqEoQ7siFISGKXJsBO9RoLMlJ3poTZmJO9NCdReO9RoNTF8pdC0jHPb0uiyjI11bU3rBVzIuqcmS0fZnWlxZRF9wEnEAASBJJjaFlOrFHZQwlSb0R7zkpoJ1ma4vcC58SBkInWcziuKpPMz38Lh3RjZ8TvrM6wgCAIAgPEctKA58HbTb7HOXbhuB4O1laafY4TbPsldNjx1Nmt1F213EqbEZyPMu6zuJSwzIwaLus7iUsMxjmHdZ3EpYZjHMO6zuJ8UIzGDQd1ncSlhmHMu6zuJSwzGOZf1ncT4pYZhzL+s/ifFLDMOaf1n8T4pYZjBov6z+J8UsMyI807rP4nxSwzDmXdZ3EpYZhzDus7ifFRYlTMfR3bXcT4qbE5wbM7a7iVFiM5j6KdruKWGcfQzv4pYnOPoR3pYZmDYdyWJzMfQNyWIzmRYRsUWLKRn6GNiWJzkKtmGxQ0WjM9R/04oxVqn7jRxd8lx1z3dmu92e9XOeoEAQBAEAQHlOWjOlTO0OHAg/FdeFfE8Xa8dIs8+xdh4C4kSFJVkqFEvMD/jeobsaUqTqSyou+Sj1hw+armO7dz9RjyUesOHzTON3P1ew8lHrDh80zkbufqHkk9YcCmcbufqHkk9YcCmcbul6jHko9YcCmcLZz9Q8lHrDh81Ocbufq9h5KPWHD5qM43c/V7GPJR6w4fNM5O7vvew8knrj1fmmcbu+97GfJP3/y/NM5O7vvexjyV9/8vzTON3r1exnyV9/2fNM5O716jPkodb2fNRnC2fHqBoodY8Amctu+PqJeSx1j7Ezk+Qj1Y8lt6zvZ4JnHkIdWPJbdrvZ4JnZPkYdWPJrNruI8FGZkrBU+5g6NZv4pmY8lTOXXp3XFuwrRao82rDJJxKlZVkIHqv8Ap037Y/8Axj+f5Lhr8T6LZy+Fs9msD0ggCAIAgCA85yzZ0KZ2OI4if6V04Z/EeVtWN6Sfc8sxdx82YcpKviXNEeefwn3hUnwO/Z/zv6FyvpBrZjG7evGYaLvnS47NwK5pV0r9j6SlgpztfnZJLV69v3MU7Q97WOYwAOAJLzBBvEFt0DYJneMFzKtKd8za7JcuV3/wipQjSm43TtzH0nm2w94e6cQAGxhJAbPZAJ1jaoi1Cee1tNVe7f1NY4adVWS+jtZGivpQ4im2cDBOAvQSO3Ia8ZWrryl8iNI4GnTt48rarRdP7f8AIv0HEtBOZC6k3bU8yaSk7cCNotTGRfe1k5XnBs9knFLkK7M06zXea4O7CD7kIJKSAgCAFQCKkgKAZQkIDz9t0nXeS2zhoAMBzsZjd7l59TFyzWgj16Oz4uClNl7RtesBFoDZukhzdcZy3wW1Gu5u0lqc2Kwqp/FB3RvxcJc642DgA6cMx0cSRPYV5KxeJxkpeE8kU7X4tmkcPCCTnqydSwtEw98gwei8Y9oPtV/K4haqtK/cvai/9TXQe4OumTgSJBkRhnGOveMJzw22djKtSpKhVs3HmuZzYmhGHxR4M5dv+0d2j3Be5HgfNYr7VnPrFQzOHE9n/wBPWfsqh21I4NB/qXn1vmPpNnr/AOZ6tZHeEAQBAEAQHE5XMmhOx7T7x8VtQdpnBtGN6DPGtXonyrDkDLeiftP4T7wolwOzAfa/gWbVZTUqODhgKYubL0ux7jGG4LilSzyd/wAD6qliVQpQyPVt5uttFb8TWyy1XxfN0YCAdTTMQMJnXsAVfBnP52aSxlCl9hG/HVrr7m6loqmNU4DA5YADL+EcFpGhBcjnqY+vP/a30/H9zTa9JUaLmyQ8NIv0WC+6CfOuMByzxzjuNpRcl8Jzwmk7y9zl19NPuw39i2XNZgDVc0GG9E9GmbsYGT2LenTdviOepVV3l1Oewvc4hjSHuiZBqVnDUXF3mjV0oA2rVtR7GNpS7/od7RuinCoKr2sbAcA0AF3SjFzxgMJECc81nKpdWRrCnl5nYurMuYIQGIQgEITYwWpciwhLizMHtCgmxkwMyB88AlybHmKLzSqFr6jW3g66IGDgYmSRI3bl41rSsz6aNpQTXRHZsTS644kOutMuiASQMm4xxXVhotyzdjzsc1GOXncs809v2byIwAOzUJ1gbwVjLZajNzoScG+K4r8jlhimlaSuYc6ucHVMN3/5DT7U8hiJaSradlYu8WlwijNKiG65MRJ2bANQXXhcHSw6agtXxfNnLVqyqO8jh2/7R3b8AvQjwPAxX2rOdXKrIrA97yDZFlnrVHn3D+lefV+Y+mwStSR6NZnWEAQBAEAQHM5SMmz1NwB4OBWlJ/GjlxivQkeEC9M+RlozLlJVlrRR/aDsPuVJcDswP2p0rRVIcG4gEOIcADLmse4NM5eZM928Zvhc92MU3qafpTsNrrkT5oFSuKIwzkXmE444jBRe396K5ZQTRo0m/nLLVwLpY7AiXG7Uc0iGjHzJy1wnPXsVlG3DucE0ahHRZUuAxdazmxiYHSfd2gYSt6leEIuT4LXTscsKMpO1te5bo6KEC9UuSWkspgkw6AJe4h8dJuLQ2BuXg4jauLs5UqSUbX1etvwZ6NPZ8Us07v8ADQ7LNFXW3WlrRjg1hbMkEyQ+SSWjErxv8jrehe/7m6wkFzK/Ntw6ed0ea69DnANn9peiag9Zd8to46MXKVKNlrx/keVja+v5FipowkzfE7Q1w1z19q4P8jreiPuT5OPVmBor72Zk4Oxy2u3BP8ireiPv+48pHqzFTR8Nxfh2HXht1q9PbuKqyUIQjd/X9x5SPVmuz2Jr5LXzMHC64HHAggkHFmY6salevtnF0HlnCOv1f/pLwcU7O90bTokERePqs7NbVz/5DifTH3/cjykOrA0SMOk7DLo08I2dBR/kGK9Mfyf7k+Vh1YbohoEXnRsu0v8AtqN/4vpH8n+5PlYFW0WJrHBrXEE4k3aQwBnUzWQD/Cu/A7RxVe7nZLsjWng6fFo59i0ZVa/7S8wklpd0nCccyutpydzuzRjGyX4HaFKAAHFp2g5nsIIPBbKc4RtBnFWpKrq0WKFsLaL3kNLmm7iMDDy2Y1SMV0xqudOM+F0cEIKMmuhW8t1NTKfcD4qLs0suhas1rdUa4vaGnAACYjHV8VpTepnV+U8/b/tH9pXdHgfM4n7VnNrFVmRTPpPI9kWSlvvHi9xXmz+Zn1OGVqSOyqm4QBAEAQBAVNLMmjVH+m7+Uq0PmRlXV6cl2Z88C9RHxs+JkqShZ0Z9q3v/AJSonwOrBfbIu6Z5y63mmXyHGQCAQLjgSJwyLhG1wyzWcUnoz3r24HPrOrdIcwSBedAJGIquLSw3bxxh4EwC6cwrZY8bjM7WOloxzzfvMLYIukgNvAy4kNDWx0nOnDM61WSS4Btvib7eP2bu48HArnxGtKS7P9C0PmRwbWwi1GIEWasRIDhFOrVLRBwjoNG4BeLRvljf0H09BRlhFGSuvEIu0o51MPaRe5h1Qs6TiHNq3JN7AMIGQN6TsUKlRUbqEb2vwX9sXWBpqpld2s1r35W4fU1u+1c9sN/9PZVgi+OiKbwOlJzAgmSIW03eUn90vGlHwIUparxGv1N7NIVC6lMNFaiSwR/i9JoEmTBcGn+IYqip08yvCOq6LiZTwlJU5tXbhKz1fA26VtDqQY8HoOqMvE4nm3CJE4A/sycMJqDDDGidGV8sI6Ss9Fr7HLgqEK2eMuOW615kbDbjVdWaYYWOe9vRaf2d082IcDJvGn3E921KEbtqKTV+CXQ2r4aFLw5LVStz531K9hrucLEOg3nTUY+KVLBrKpu3Rdw887uJlfNkvbW/JG9fDU067tdxy21fM02DSb6jqLCB0qr2OLQ2HBoYRdY7oNPSxIGzfOcIQzJ5Vd6Xsia+BowjOa5JNLpfibbVaatINNVgLeaN91NrTce5zgx5a9sNEN83ogmda0cPDesV3skZ0cPh69/D0d9FK/C2qOsdJU6DOlONSpda0DIuvjDIQ17V5eKwjnXk12PPo0pT0XI4Ok9KXqVWuycQGtnNoMNBw7Z712Yel4UMp3whlSTKWjdMPFKCWiBgXHYtczWhd04t3Z0KWlW3GPcTzhfAADrt3EQDlJwPcs80/EvyKSpSva2h6GzOHMPug+cDhIMudeOsbdq9WEs0EeNUhlqyKxcdh73O/wC4hUuWLzT2jXI/e7fetKfEyrfKeft5/aP/ABH3rujwPmcT9rI5tYqsiaS1PqnJ+nds1Ef6TDxaD8V5suJ9VSVoJdjoKDQIAgCAIAgIVWS0jaCOIRESV1Y+ZtXrR4HxVVWk0SKsZ8izov7Vnaf5SqT+U6cF9vE7VooUz54znbrABmNwHBYpvkfQ2RqLKQl2uQSelnN4e5HJriMqNYo0YjEDtemdjKW7ZRLqbgMSWmN5jDFVkrprqStGU32OlUcXGpTxDmw4RUAc5zix8vBb575ADSZE5LzFGUEo5eGh6MMRNK0ZWXH8Q/RVAxL6RhtzEU8G6mgNIAHbJ3zio+L0fqXWJqrhN8b8eZHyXS1vo+ZcwBEtBwaTzkxGoETrlG3bSAWJq+rv+PX6mr6OLwBdShkc04EAs6JYSI6IECmQBiLkRjeWjV1mtw4acCPHtBxTd382uj6F7SFChVaGl9O6BEEtIiQcpHVC5KVKUL/De5WFWUHmg7M0mzUrznc9SBeIeRcF4Bt0A45Rs2BdGafKH6h1ptJOXDh2OXWsTOco3X0gyk95i8xsh93KDh5s9pVvDvldrW5WZ008c4wqRnduVtb9C8yy2Y02NdUpCIN2aN1pzMNxAMk4jE6yVDjUvZR05aHN487uWZ3fHUk6zWc512HCP/bZAlwB6EEAkkBTar6PZlfGa/29yvpyw0atIBlVt9hc5pvg3i7Fwcd51/BZOhVbvZm2GxMacuOh5DRriA6m8ax0XDVMi8Dq8Fm04vU9WLjNaanS0qLLUdTZTphjmguqXWwMQMJ14q1SUWllRnSp1ItubuuRKtZQ5hLg5jGCafRdD3nBkuiAJ2lQqUsua2hEsRHOoJ3b49jv6Ju1KT2NqBjiWn91xhufROfzXVh2nCy4nnYyLVS74FgaId/mXdzKfgt8rOTMixZ7NcaQXmoSQbzoByOEDZ8VaCaZSo00eXt/nv8Axu95XdHgfMYj7WX1OZXKpM0o6s+wWOndpsbsY0cAAvNZ9XHgjchIQBAEAQBAEB81tbLtR7dj3Dg4hepS1ij47Fq1WS7kFocpY0b9qz8SrP5WdOD+3j9S/pzSzKDmtcJJGADA4yTAjEYkwO9cblY+nUbmmjptty/dutMjFrG4hzmwQao6pTMMpYs+kab8WUajspuhhg5gEh+CXFjrMxAMESAYOYnUd6m5Fjl6Sr1A+GzAaJgAwZ3jZHFWTRFirz9QnYNt1pIxIJ83LFp7jKnMhYtPY8/4jBOXmmP/AK8fYozIGLtTrsk5RGHdcxS6/v8A0WMQ+ftGRrGEzOAm5hhuU5l/f+ixM06ojpzM5N1SYkhp2txwyKjMhY1A1eu/L0boH5cfmmZCwirjL3HOIacMOzt/sI5LoLE2sqO/xHDDMtgZ5Z45jtTMuhFjDrM4/wCPG2CcJO28mZdCbETYWEjnajXgDJ+OcgHpOMY7swqyakrNF4ylF3iyVn0PZqb+ca1ocNd4nPcTErGNKCd0jaeKqzVpSLlU03CHFpGcGCM84O+Fo7PiYJtPQ00KdBh6IptdlhAPYoUYrgi0qk5L4nc3/SWHIzOUA+CtcoY54SBjjH7rtYnExAS4seTtx6b/AMb/AOYrrj8p83X+1l9WUGsvPa3a5o4kBZVHob4aN5I+xrzz6kIAgCAIAgCAID59p1l20VR96fWAd8V6NB/Aj5XaStXkU1seeb9HmKrPxt96rP5Wb4V2rR+p1NM6IpVnS+m5zgWiYfdhpDhF0j94DPYVxM+qRrbo8QOjUloEfbZAgCJmSBJ4oAdH5jp9J0k3qwzwxIGHYUB0dG0A0EA1STdJ5wuMYRDS7sUohkLXTcb12POzwwcW0w2ZBkZntAS5Fiu2yOZmb2DiJa0ZNuki6c4Ov4oSarU6C+AZkC8DgIB6IgTHZhlrlCLG+mXXjgCb0DEHJjCHAnCTHt164FjTZ7NUDwX5mJEgtIB6Rga+kN2GsoC7VpFzGQJ6OxpzA6xCm5NjULM7q7JEU8Y/5PFQLEhZ3bNRAwZhlGrbKXFiIszs4xOf2e49XaBwS4sbBYRtiYkBtOMvwpcWJfQhtPBm/wC7vS4sSNl+87iNkbEuTYfRR1nesdsoLEnWYHW7uc4e4qLgfRW785xc46ozlLixEWVgxjLGSTq14qRojxlrcC5xGtziO8yu1cD5apJObfdmvRDL1poj/VZ7HA/BYVnozuwSvUR9bXCfSBAEAQBAEAQBAeK5W2ctrX4weBB1SBBHsC7sNJZbHzu1qUlPPyZxwV1HjCUF7M6dLT1QCCGu3kGe+CsXQTPShtWrFWaTJ/WF/Ub7fFR4CNN7T9KM/WF3UbxKeAupO95elD6wu6g4lR4Hcb3l6fcg/Tc50mHt/wCFPgdyd7v0e5Ful2jKhTHZH6VHgdxvd+n3JeWx6FvH5J4Hcb2fp9yJ0yPQs/vuTwO43s/T7kRpgDKgwf32J4Hcb2fo9yf1hd6NvEp4C6k72l6fcweULuo3iU8BdSN6y9Jg8oX9RvtTwF1G9Z+lEfrA/qs/N4qfAXUjes/SjB0/U6rODv1J4CI3pV6Ij5eq7GcD+pPAiRvSr0Rg6dq/d4fNT4MSu863b8iB03W6w9UJ4MSN41+35ETpqt1/yt8FPgxIe0K/X2IHS9b0h4N8E8KHQr57EP8A2NNe3veIc8kbJw4KVCK4IpPE1Zq0pFKs8KzZjFM6fIqwOq2ltQDoUyS52qS0gNG/Ge5cdeatY9rZ9GWbM+CPpS5T2wgCAIAgCAIAgNVps7ajS17Q5pzBUptaorOEZq0ldHBtPJCkT0HvZukOHtE+1brEzR5tTZNGTuroqO5FnVaD3sn+pW81LoYvY0OUvY1nkXU/zA/2z+tT5p9Cu5l6vb+TH1Mq+nb6h/Unmuw3N972/kx9Tavpm+qfFPNdiu5fvewPI6t6Znqu8VPmuw3K/V7EfqfX9LT4OTzXYjcz9S/IweSFf0lP83gnmuw3NL1Ij9UbR6Slxf8ApTzS6Ebmn6l7kXckbT16PrP/AEKfNLoNzz6r3NZ5KWvbS9d36E8yiN0VOq9yQ5I2o/vUR/E/9CjzK6Ft0T6ol9TrT6Slxf8ApTzS6Dc8vUgORto9LS/N4J5rsTueXqRIcjK/pafByjzXYtud+r2MjkXW9Mz1XeKeZ7E7n+97GfqTV9O31D+pR5l9Buf73t/Jn6j1P8w3/bP608y+hbdC9XsZHIZ+u0j/AGv/ACKPMvoWWyI85ExyE22h3cwD+pR5mRZbKp9WTHIRmuvU7g0fBR5iRZbLpdWTHISjrq1j30/0KPHkWWzKPcs2fkVZmmXX6n43YcGgKrrTZrDA0Y8jvWaztptDWNDWjJrQAB3BZnWkkrI2oS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2" descr="data:image/jpeg;base64,/9j/4AAQSkZJRgABAQAAAQABAAD/2wCEAAkGBhQSERQUEhQUFRUUFBQXFRQVFBQVFBUUFRQWFRQUFRQXHCYeFxkjGRQVHy8gJCcpLCwsFR4xNTAqNSYrLCkBCQoKDgwOGg8PGikkHyQsLCwsKSwpKSkqKSwsKSksLCwsLCwsLCksLCwsLCksLCwpKiksLCksLCwsLCwsLCksLP/AABEIAOUA3AMBIgACEQEDEQH/xAAbAAABBQEBAAAAAAAAAAAAAAAAAQIDBQYEB//EAEUQAAEDAQUDBwkFBgYDAQAAAAEAAhEDBAUSITFBUWEGEyJxgZGhBzJCUpKxwdHhFBZicvAVI0RTgqIkM0OywvFj0uJU/8QAGgEAAgMBAQAAAAAAAAAAAAAAAAEDBAUCBv/EADARAAICAQIDBQcFAQEAAAAAAAABAhEDBCESMVEFEyJBcRQyQmGBkbFSocHR8CPx/9oADAMBAAIRAxEAPwD3BCEIAEIQgAQhCAGVawaC5xAAEknQLG3p5TaLCW0WGqRtmG/MqHyjXkXFtnaYEY6pGsHJjO3M9ywrbyp0smtxHw71cw4E1xSMTWa+UJ93j2rmzU1PKRaXebSA6gT7woHcuLcdGkf0/RZ88pz6g7z8kwcp3+qz+75qx3cOhnPVZHzmy8qctbeNpH9Cvbk8poMNtLYPrN+LfkspZOULH5PGHjq35hdNoutj84Q8UJbUdQ1OaL4oyb9T1aw3jTrDFTe1w4HMdY1CktFoDGlztBqvGvsFWkZpPcD1kHvCS139bS0se+o5p1BMgwZz7lXel32ZfXatRqUd/wBj2CxXkyrOAzETkRquirVDRLiABqSQB3leLXffFrpg80XMxRJyzjTZxT6tKtWzrVXO7Sffoj2XfnsC7V8Pu7/sb2+/KHZ6IIpnnX7A3zZ/Nt7Fj3+Uu2FxIaANgwnJctG62tzAz3nVNrW1lPXM7hr9FPHBCKKOXW55u7r0Laj5TLT6VNp7Pouyl5Un+lSHj81lvvLGjMvzfIJ33kadafiD7wm8UOglrMq+Nm4sPlNpOMVGFnEZrXWS2MqtDmODmnaF4ybxs9TJzcE+lAHiFZcnb5fYq4BM0nESNhado4qHJp01cS5g7RmpJZN116HraE1lQEAjMESDwKcqJvAhCEACEIQAIQhAAhCEACa4pyq+U1p5uy1SNS3COt/R+KaVujiclCLk/I8t5SXmXmpV21HHDvw6NHsws6ywVHaNPuWidQDnAnRunWp4WvW1HjG3JuTM0Lnqn0fEJtS6ag9GerNalgSOGadIOExpBGuRXZY73qU8muy9U5juV7bLsbU1yO8aqprXI4aCRwSoW6O6jyr9dnsn4FdTOUNI6hw/pB9xWcNlIdBBCSlTzPBB33kjTm+qQG32fquWrynYPNYT1kD3Kn5okBFG6XuOnackC7xnRar/AKjshDRw17yuIUnOzAJ7Cruy3M1ubsz4Lva2AnQqb5mVNlf6ru4prqbhqCOwrXNahzEUHCY4lWd31MdMtOrM29R1Hf71JfN3gDG0RvCrrsrYardxMHqOXx8EuRzR7PyHvLnbK2fOp9A9Q08PctCsB5OK+GtWpbC0OHYf/pb9ZmaPDNo9ZocneYIt+n2BCEKIuAhCEACEIQAIQhAAs3y8qxZmj1qjZ6mhzvgtIsf5S6kUGfmd/sI+Klw++iprXWCXoZCgOjO/NOITqbegEELVPL1sJTCVzEtNOIzSOktiNOhOKQgoChvNZ5pgs7ZOQ7gpSSmklAqQ00wBkB3J0JWFBQA0hLhySyjEgNiNrU4lPBTXJhRDWpYmkHaFkKzC1xG4+5bMhZi/aUVDxEpMjaNvyHrf42mf5lF3fAK9NXlHIc/4iyHg8f2OXq6z9T730PRdlv8A5P1/hAhCFWNQEIQgAQhCABCEIAFjvKhT/wAI07qngWn6LYrPcvbLzlhq/hAd3FSYnU0VtXHiwSXyMPRzb+tqQhR3bUmm072jwEfBTuatU8xVoYE7GghJCABKCiEIAXEk1T2EbUruCB0Rlu5JgUspIlAUMcEYk5wTIQJhiTSnQiExDVQcpW5tPWFoCFR8oxkzrKTOJGi5C0/39l4B5/sK9UXnfIGy/v2f+Oge9xAHxXoiz9S/H9D0PZirC31f8JAhCFWNMEIQgAQhCABCEIAFBbrMKlN7Do9rm94IU6ECatUzxq4tHU3ZOpuII3Cc+4yFamnwUfLrk7Xo2p1ooNcWP6RLBOF3pBwGw6zpmqClyueMnNZI6x7itWM+JWjy04dzJwl/6X5Ym4VUDlfvpjscR8Ev3xbtpn2x8l1ZHxQ6lthRCqvvnT9R3eE4csaXqv8A7fmjiH4epZohV33toHY/ub807710PxeyPmnYbdSwCSVxDlRQ/F7KUcpbPvPslFht1O0JpC5Ryls+8+yUfeOz7z7JRYbdUdUIhcw5QUDtPslO/btHj7KLF4eqJ3NVPelmL6lNsZTn4Kw/b1Lc7u+qmszudjA0y4wwbSdNE7OJJPZM1vIOzZVam9wYOpgk+LvBaxcNy3fzFFlPaB0jvcc3HvK7llZJcUmz1Omx93ijF/7zBCEKMsAhCEACEIQAJr3gCSYG8quvq+W0G73nzW/E8FjbbeL6pl7idw9EdQU2PE57lTPqo4tubNvUvqi3WqzsM+5RO5R0B/qdzXfJYREqf2ePUpPXz8kjbO5UUPWPslV1vvGw1f8ANoted5pNnv1WZlNcP1C6WniupFLXTkqaX2O60WK6z/DOH5SR/wAlSXndtj6P2em5rpd/mEObAaT5u3ONV1ln6gLltVhLnUyIhpdM7cTS0adamUEvNlOeRy+FfRGdde7aZLHUadQgkYoayc/VDckftqnGL7I2JGcjbP4OC0LrK+T0KRGeZJBO6cioGXU4OLhToguiek6Mpz83XNdEKTKH9v0dtmZ7Q/8AVPZfFnc0u+zN6JaPOG0HPTgtM27W7QDwhkf7VELnaHlwDRIEgBsbYMb80jpJ9DP070szg4/Zh0W4siPWa3/kmG9bL/8An/uHzWjNysxhwa3QggAQ4SDmNuYlOqXK3axs8WNzQgafQzTbwsh/h35CciNn9SlstWy1HBraFSTxjtPSVpUuQc4HNpQAHDovDcUxs1GfFSU7GGdJtncDwfTnrklMVPocd03JTrPLHRRh5aXtc5zR0MWeLbMDLetDT8n1A/xjO8D3rPXFd9ZrjzjS0GpVfm5p1DA0HCeB7lfweHiuWm+TokjwL3o39WWFk8m9CZNpxcAW++Vr7quOjQzpiTEYiQTHDYFgcX6lK21Rrlx+oUc8UpfEW8Wow4nagr9f7PUIQvOWWlw0c7scfgp2XhUGj3+0VB7M+peWvX6TfoWMsvKOqw5nGNzvmtLdt6srDo5EatOo+YUU8Uo8yzi1MMmy5nchCFEWAUdorBjS46AElSLP8r7bhptYPTOfUPr7l1GPE6I8s+7g5GXvC2mrUc87T3DYFzpqFppUqPNOTk7Y8Jpd3DxSEpMMkDYNV0jlscCTwTXUjvUhSApg11I+aO9KKCkStCYcKIxRSiguhjJMDMnIBau7bnZSYH1AHOPbHAKHJlUCxh0zyPYzNnuKq/RsA7Tkr6w8lWNpk1Rifno4gDdEQrukS7ZHVr37FNUwgZqlPUSlyNTFoscN3v6laLpDQ1rW5NETt71RX1zWbXOGLYAZI+S1z68g4T0iDHXGSxtu5PVaTcRwuGpLZkcTl4p4Wm7bOdVFqNQVr8FIaR3pvNu3rodO5MDwtFMxXFERpu3+KIdxU6SExcJA5zv0FyVbzwmHtkFWJXNb7LjYRwy4FM4lF+TFstSDEy1wlh3bwu2VQXZaS6kZ86k4fXwlXoK5Z3jexJKnsVqNN4c0wR+oPBcspWlctWTRlTs9FslpFRgcNo7jtHeplRclrRLXN3EEduvu8VerLnHhlR6LFPjgpAsHyqtmO0EDRgDe3U+JK3ForBjXOOjQSewSvL6tUucXHVxJPaZVjTRuVlDtHJUVHqKCllMlLKvUYtilPZt61HKlByQdIHJAUEpqEA6U8FRJwKATOuwn9407BJPYFdW69BjicmgQOyfis9TqkHIwUy1uLzi9KNmUxvVfJicnZax5+7jSNrYrU7m8bc5z7FR35dVqxNfQdUdjJlpPmHXIyOj17lw3HftalLcMN/FBjqWss/KekWjESDtyKqPFKL5F6GXHnhUnX7FfycsVRgdz5Jrfikw3c0k5haF9Q4J14bSq6pyks+skxuaVA7lZSb5rXnsA+K57ubfIsRyYsceHiOh1y0mu5zBnHmeiDvAWMtgD3OMQCSRwncrm28qnukNAZx1PeVRueruGEl7xm6rJjltAhoOOYOwxPDYpQmgJVZKK2QpQmylLspQMorHTh1qG8jvIPzV8FWWKllP8x5efy+j7grIFI4gOQCmpUEhoOTFeKoG8EfH3ha1Ya4akVmfmC3Kz9QqkbmileOil5XWrBZnDa8hvxPgFgmLS8vLX06dPcC49pge496zYVrTxqF9TK12TizNdNhyEgSqwUxUockSIAfKSU2UiQ7HyllRylDUCskDkT2KM1IUgASOluAqJedPHuQ6yNI88zuj6qJ1l/ElsN8SJDW/UJOd4qMUI0cerYoqkTG/RdI4cmjrlCqqNtwvwnMHIcCrMFAQnxD5SEpuJGJB1Y5Q2kSMOw69W0dqkxJAECYU2frcNgT0kpUHSFQklEpDO67HxUYfxt94XoK82s7ocDuIXpIVHVc0a/Z78LR5nyvtU21/4Q1o7APmuNjlY+UG6nMrCu0dF4AJ2B4EZ7pAWeoWvereFpwVGNq08eeXF5stAE7CuZloUoqqQ4UkyUU0vNKMVEvPFLc6tDubS82mc6l55G47iP5tKKajFVOFcpbj8JX3kx2Cph87Udmanu+3NqsDm9o2g7QV0PzM7/eqe13GQ4voPwOOo9EpkdUy3cocJVSL0tNPKpRxje36SpW8op/h6hO6PjKT3Hsy0JTKjIgn+kbzvXE222h/m02UhvccR7lKyiQJc4vcdXH3AbAnZzKivaJtDOsnuCvwFV2ChNUvOgEDt1VrjTYsK8NhCITg8JQ8JWTUhmFJhUuMJ3OM2yix8KIYRCnDmcVNT5n0i/sDT8UuIahfmjiSwrF4s2Ew6oTslrY964HOCalY5Q4fNCtML0tpyXnNhsjqrwxozPgNpK9GCp6ryRqdnJ1J+g2rQa5pa4BwOoIBB6wvLeW13Nstoim2GOaHAA5DUGJ4herLE+U2wzTpVNzi09ThI8R4qHBJqRNrsUcmJtrkeftvZu53h808Xuz8Q7Pqm0LM3cO1dH2RnqjuWmrPLNxTGi92ese5yey+WeuP7vkoK1gZ6oUdnuRjvSwneScPEfVRZMndq2TYcfevhjz9UWDb1YfTHePopG21p0c32guP7qjP98wcML474+C5alwua4NIzObTiaWOG9rtvVEqD2zFTk3VddvyW/YM9pKLfpT/Bdtrf96pwrKi/ZFZhlpH9Lh7glNtrU/PDTv1Bzy1XEO0tNN0pfkmn2Vq4LicNvp/ZoGV1KKoKoGXyNrSOoz9V0MvNh9KOsH4K7aM9SkXIIQY/RVYy1NOjge3NONoA1cO8JcUWrs7bknTi7O4qJ7QVym0tHpN9ofNJ9uZIGISdmfyTckt2zjd7UdQIGiOcTQOtRm0NbOIOnYN/0UUtRjXmTw02abpRJ+cSGquYWA1Di5yqB6jH09v9HvXRYLnbUdh51wd6j3EOPcAD2KP2vGWX2bqEHPI579Su618m+bY5xcMgSJc45xkvMX3pXknnXa7Dl1dSa1UXyQLs7LVto9BFfgnOtErL3PWqVmk482mNT2KyFjqeue8qzF8StFCaljk4Pmi1D1ID+v8AtVlKwP21D3lXVw3YDVYMyS4a7pRJ0rHjTlJI3HJ66BRpgnz3AFx28G9QVrCWELIk3J2z1cIKEVFAqfldY+cslUbWtxjrZ0vcCrhNqMBBB0IIPaEJ07HKPFFo8Rp6rqaFHa7MadV7D6Di3uMKVi2Iu0eLyxqbQhaoQWtccclpjQwAQcy7r+C6S1czxmlKPEPHk7p3R217ZjjFLg0ACXDQaDRJbbf+5aJ6eMYBtEPzPVhkdqrvs44jqLh4AwrDk/Z2/aaILQQajQZzmTGc8SqOo0kJx35L/Uamm7RcMicbt7b8vrv5CG9DsH9xM9yhtVrxtLYEHrPVrO5ba32cmrXNoDRZWsAYXNaDjLGnoO1JnEs5Sugc240+brOawvcTTqlsCJDXu6BcAdI2FZkdDpYJShjbe3xP8mnl1uucmu8Vb/CvTlu3fkZ2pYgdkdWXZtU1iuUPxkuc0MbiOQc6OAykrTVbgq5YW2Y4qYcwc2GueYksY0nMgfBctW6a1J1NzG0sTn4JpO6Idqab2nIH5Kzly5skXwKpeXiTX2/nczsen7rae8efu7/R/wAXRUsuJrWuqtqioxrZwwQZJya5s6ZpLXYQabH9EFznNgAxkAZ8VZ3lcDmte8BvQ/zWU3h4YeIyLRw6QRVuirhBwAinTxCmagFTCTLqjmDPPcNAoIRmnGTbe/yVKuXPhdt8+m5Ym5eKNVt83v1/UkkuRSixjfs2ALvui7WOrtxSQATuXbUuWoGlzqDA3CHYuecBBEgAudBdrlqumxXI+nUDnMLcpc01aby1h0c5ohwE8FZz53KDXC19Yvz+Tsq4dPkWRNu16SX5SLyyWJg0YMtpz96yfKGg59Z7YjpQMssIAy4LaWWu0BUd/vDn4wNAJ7NCqLbq0ek0sbe6Ko/u24twzgT7lFZ77bUI6IMEYTtBnKDsMrjtVvefMzO76KyuSicTXVmgYc2g+cCcpy026rhNsv5nHFG5Ud9/2ouJaQPN0nWRn4+5eU2mmWuIOwlelXy8h+sznOU9o2LNV7oYXF2h1k6T1bVPjycLdkL0/eY4uLJOStGKJd6zie7L4K6CjoUsLQBsUrQt/Gqgjwud8WWTXVktMLR8kLPNafVaT2nIfHuWeYFtORtnim93rOjsA+qjzyqDLeihxZUaJCELMPRgkKVCAPMuXFiwWsnZUaHdujvEeKp6S2/lDsU06dQasdhPU7MeI8ViqQWnglcDy/aGPhzP5j4UNVmanQ5kqcouNo5oU9jq4KrH+q9ru4glRYUOyErl7qmcRbi00XN73lRqW5ryecoN5uRmWxGcNPE5iM1YHlNRa6qOce9tRj4Ja5tOmMJFOnTp7Tnm6FlOaeRiAyxBoylxcRIEbFJQu574g6iQS4AEYwyRGvSMdhWXPJh2St10NfHl1LblGK3d+f8AvuXgvyma9ifigU6QbUyPQMQZy00KkuW3U8ODEMRtwe0es1xgOCoBdRd5pxSAZzEE02VDI4B468J3LrstgZzo5iq7nGOOHGyGuex8NaHSR0nAATvUbyxquF/sTx9oU7klz/hLb7Fpe1vpUKlqDCalWu8tcMJDabZzBJ84wTpvUl52+m57q1OtQptfTjE1pfaDlGAMOTd2xZ2106tSq978nPc5xAENkAFxGLYAR4b1ykbRB7wfiullw7cTafzRFkz5oNrh2vby6/2Xd71xV+yMNRoYKLZMyGPORLwDkcgOC6r0s3+GNStUp883C1pp1A41mAiGvDTmePDNZxpOfROhJgTkJk9WRz4JpcB6JnboMxv3KaXdSilxKiBaifE5ODt+pqLury0GdePem26n0gRiiDMCVRUajm9Bxw6EEZxPwyXTUt1SmPOB1/QjVZMvD4fLyfU9X2fmhlxqnuua6E7bG0OxNb4KSz2yKjmPyBMtJjLT4qqde73DP3rssNmFZhe4kEZtI2fOSuU2i9n4Iw/68nsTXndbnkEECY1Bz4yFUOuxzHjEQRqImPFWNSy13M6FTI8D4qGnQe3o1H4iDPASMxmrWmx95kWxl6nUPBp24TtVSVVz+fyFAT2hIApGNXoDx6RLTavQ7ks+ChTG2JPW7P4rCWChie1u8gd5hektbAgbFR1L5I2+zoc5CoQhUzXBCEIA4b6sPPUKlPa5uX5hm3xC8pY0tcQRBBIIOoXshCpL55K0rQcWbH+sIz/MNqsYMqhs+Rna7SvMk4c0efliaAr6vyOtDD0Q2oODg09odHvXO/k3aP5Lu9p9xV1ZYPzMV6bKvhf2KWq3aoqjJHu6xorh/J60/wAl57EU+TVpInmXdsDwlEpQaptEPcZL91/ZlVRthYDhcGlzYJ6MgbQCcx2KOnWBmaZqZyC5xa0dh7NBsCuHcmq8zzL534fik/YNf+S/2Ss6Gixp+KVotOeeqSf2ZVPdIgUqI7HE+KlLi2C6izMSCx5ZtyI2ZQQut111R/pvH9JTDZH7WPy/C5T+yYXyX7sj7zKuf4OWpaG5ZVmxGRh4gFroy1EsbqPRCnFtaXTzrNpAqUy0YiRJgQJhoG6J3ldFShIMNcDE+aRu0VJ9kqxP76MxoTnmADkOtRPSR+GTJlqMkf8AMsKdXAS8VKOyQHatDSAwDdoetoK5heEAdJmkGACT0cJmSd50A2bguerRcSCMQ0ywjv8AHwTBjHpO2/6Y2f8AXiufYn+p/YPap1tt/vQ6aLZMgGAAMxEqeNNwMx9VwB74845z6A3TEcMJ9oKRlZ4OZcRs6Dd8DMZeie8K0sGPu1jatIrRnOMnKLplow03eeI4wD8JVlVtdEMDaeHTPZHzJKyjbVUG0nSRzYxZiZPce9T2Oq9zoJJEH0Y0O9V3oY+Tf7GhDX5Y+8lL7l2LyOw9UDLvK5zJzOpSMYpRTVrT6eOBOm36kOp1eXVVx1t5IjwqVoQeC6rvu59Z0MaTvPojrKsN0rZXjFt0iy5K2fFWB2NBd8B4lbdV90XQ2gyNXHznb+A4KwWZlnxytHo9LieLHT5ghCFEWQQhCABCEIAEQhCACEQhCACEIQgAQhCAEhJgG4IQgBOabuHcE11kYdWN9kIQgVIabBT/AJbPZb8k39m0v5dP2G/JCE7YuGPQHXZSIg02R+UJDdVKI5tmf4RtQhFsOCPQ5/u5Z/5Q73fNMfyZs5/0/wC5/wA0qF1xy6s47nH+lfZBR5NWdpkUwfzFzvAmFZMpBogAADYBA7gkQuXJvmzuOOMPdSQ9CEJHQIQhA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95400"/>
            <a:ext cx="1882611" cy="14101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cleaner will remove all stains</a:t>
            </a:r>
          </a:p>
          <a:p>
            <a:r>
              <a:rPr lang="en-US" dirty="0" smtClean="0"/>
              <a:t>You can try:</a:t>
            </a:r>
          </a:p>
          <a:p>
            <a:r>
              <a:rPr lang="en-US" dirty="0" smtClean="0"/>
              <a:t>Acne cleaning pads</a:t>
            </a:r>
          </a:p>
          <a:p>
            <a:r>
              <a:rPr lang="en-US" dirty="0" smtClean="0"/>
              <a:t>Rubbing alcohol</a:t>
            </a:r>
          </a:p>
          <a:p>
            <a:r>
              <a:rPr lang="en-US" dirty="0" smtClean="0"/>
              <a:t>Nail polish remover</a:t>
            </a:r>
          </a:p>
          <a:p>
            <a:r>
              <a:rPr lang="en-US" dirty="0" smtClean="0"/>
              <a:t>All purpose cleaner</a:t>
            </a:r>
            <a:endParaRPr lang="en-US" dirty="0"/>
          </a:p>
        </p:txBody>
      </p:sp>
      <p:sp>
        <p:nvSpPr>
          <p:cNvPr id="20482" name="AutoShape 2" descr="data:image/jpeg;base64,/9j/4AAQSkZJRgABAQAAAQABAAD/2wCEAAkGBhQSEBQUEhQPFBQUFBQUFBQUFA8UFBQUFBQVFBQUFBUXHCYeFxkjGRQUHy8gIycpLCwsFR4xNTAqNSYrLCkBCQoKDgwOGg8PGiwcHBwsKSwsKSosKSksKSwpLywsKSwpKSwsKSkpKS4sLCksLCksKSwsKS4pLCwsLSwpKSkpLP/AABEIAQMAwgMBIgACEQEDEQH/xAAbAAACAwEBAQAAAAAAAAAAAAABAgADBAUGB//EAEUQAAEDAgMEBwQGBwcFAQAAAAEAAhEDIQQSMQUiQVEGE2FxgZGhMsHR8BQjQlKxshUWcnOSk+EkM1NiY8LSdIKDorM0/8QAGgEAAgMBAQAAAAAAAAAAAAAAAAECAwQFBv/EADQRAAIBAgMFBQcDBQAAAAAAAAABAgMRBBIhBTFBUXETFCIykSMzYYGhwfCx0fEVQ3Ki4f/aAAwDAQACEQMRAD8A6ATBIE4XHLRkZSooAYFMFWCnBQAShCKkIAx4ra1KmYfUYDymT5BZHdKsOPtk9zXLw/SJ39rrfvD6WXOld+hs2jKKcm9V8P2OfUxM02lY+jfrhQ5v/h/qh+uFD/P5D4r54HfPmnn581sWysPyfqZ3i6vNH0EdMKH+fyHxTt6W0D98eA+K+fD59Fawqz+k4Z8H6kO+VVxXofUaVcOaHNMgiQexNmXN6NunDU+wOHk4rpleVrQ7OpKHJteh2Kcs0VLmgSoWoypKqJiwoESEISAKBKihTEBByKEJDEUT5VEwKUQgE4QBAjCIRlAEATAKBMgCIpYUhAHyzbzpxVb96/8AMQsMrXtk/wBorfvan5yscr2VBeBdEcao9WPPz5px8+qQH5804+fVbYmaRYAnaFWPn1VjQrkUs970RdOGA5PcPwPvXayrz/Ql31Lxyf8Ai0fBehXh8fG2JmviegwzvSj0IohCkLEXkSlPCVIAAKQmUTAUoIlBIAQojCidhlACcBVgpwUwHARShOEgCAmQCiACpCikpgfKNtD+01v3tT8xWNbtt/8A6a372p+YrEAvZ0V4F0RxKm9hA+fNOEoCsaFtijOwgKxoSgJ2hXJFTPY9B3blUf5mn0PwXp15XoOf70fsH8y9WvFbUVsVP5foju4N3ox/OIFIRUXNNQEqYlKgCSllQqIAhKWUUCgCSooggZQE4SpmpgOEwShEIAcIpQmCQEKAKMKAJgfP9pdGazq1Rwa05nuNnDQkkKlvRSv9z/2avf1cOLm6enTXoaOOllVktDnVMOrngmdEq/3B/G1XN6H1vus/javetpditbT7FpWPqLgil4aPM8JT6GVv9Md7/gFazoVV50h4vPuXum0jyTdU7l6I/qFX4ehHusTz2w9guw5cS5pzACADznUrsIvmYKC89iqzrVXNnTo01TiooCiiizFopQRKiAAgQjCBQAFFFEgAooomBQEwCUFMEDGBRBQCYBABBRCCYIAKZjZ0Qa2SulhcMrqVJz6EJSsUMwc9q008HHLyWsENsAO9TPC6MIqKsjNJtlTcIFe3Cc0vWqCqVMgbKWEB4p3YCFjbUV7MQeadxFeIwDXC48RqFx8XgSztHP4r0HWSlewEQeKz1aKn1LYTaPLwotWOweR3YdPgsq5souLszUncUoJilUQIgiogBSgmQQAqiKiLjMspwqwnDkwLAmCTMmCAHCZIFYwSU0ruwjVhaXFbg5Z6YhNUqhokrqwjlVkZJy4stdVAF1lftAcLrBWxJcfcla5bI0Ulqcqpi23aG43fTCVY3EnmsTXKxpUsiK1Wk+JtbiSr6eJKwNKuaVW4oujUlzOlTrK5r1y2YgTEib2kTbW3YtdGuDxHmPniFW4muE77y/E0Q9pBXnXsgkHUL0TXLkbVpQ6efuWHEw0zGylLgYilTIFYDQAqKIJiAShKiiQEUQUQMyohFEJgQBOFIRCAHarsPqqWq/Daq6gvGiE9xtauZtraDWDeMARwJubAQBK6QXn9v6g8q1H87R712cOryOVjJWglzZUNsU/9T+VX/wCKYbXZyrfycR/xWwBcraWLe2uxgcQ11N7iAaLTLXAAzUEaHRbbXOTGzdkbhtdvBmIP/hre8J27V5UcT/LA/FwXPxz3CpQy1n5atTKYNKIyEjKcvMC/arKVao3FOptPWAUmOio/LBLiCbNMnRJxRZFHRG03cKGIPhRHhd6sG0KvDD1fGphx/uK4WHrVRhjWD6hqU31JYS97Xtz5Q0t7iIIW003UquHJdWePrXVXAVXAlzRllrZgSbDgouKL0aKGFqNdmbQaDLjvYi0umbNYeZ81owwfQcw9Vh2Bz2UzkqVXOAe6LDIAV0qDwQDcTe4IPiDcLPtbSl/1FD/6BVZruzNEdNTttKybUbLZ5FaWaKrHDcKw1FeLN8HqjjIFGECFyTYBBFRAhSgUxSlICKIKJgZ0QgiAgZYEwShMEAFX4XVUK7Caq6h5yE/KbguB0h9lx5PpHyqU16ALibewxe17WxJDYmwkEG/ku1hvMcjG+RdUYtrbU6kANGZ7tG30HtEkach2kIHHB78PlDS2rnBzNlwyszR2GQQUQ2tnLxSw4cQAT1r5gXA/u9FW7AvOtHCal131DvGxP93qVu0OZFJFj8S51WowPp0hSDfaaHF0tnNciGDS3I3UobQL6ga6oxjRTY8FuWKuYnMWmoPZEDS99VDgqjgAaWChtmz1jso7JZZaDQru9r6J4squjukhQbRbFGSjteqalKN4OOIAALGio2mRkeC7SxOmsJqO0Kjg/MXtaMU5jy2HOp0wyQAWjTNALu1bxhq5jfw4jSKLzHdNRXMwdb/HaP2aLR+LiouSL0jm4ys/q63UvrOYG0srpqF2frN8Md7RGWJ1F+9dfHVw9tItmPpNEXa9ujxoHAGO1Ruzah1xFbwbh2/7CrqOxRmaXVcQ/K4OAc8ZczbglrWhVuUfQtimdhmiTGD6t3crGJa7JaRzCxT1TN0dDhSgXLc3ABWDCjkuaqTNPaHMnsRFN3JdQURyRyKfZIj2jOWMM4phgiujlQhSVNEXNmD6Cot8KJ5EGZnn0wSyjKxmkcFMEgKYFMBpV+D1WbMtODaZuCFdRTzplc3odBq5uOG/4BdJq5+0Pa8B7116HnOTjl7L5mYFZsVtWnTs5wnkLnyGniuPtzbJDjTpmIs5w1nkOS5+zsK14OYSZAFzxIHAji70Sq4q0skN50sDsG9FYjEtqLtZLe77t+iOyelIJAp03EkwMzmt18042xiDdtKnHD23fgVUNg5CCRTaRcZqgGnG77ru7K2UzJvspOOZ19x9hYAujhCpU6j3v89DdUo4Gl7uCf8Ak7v6SOUNr4ka06cd1UeqWl0yIMOpj/tcfeF2dobGDg3q2U2kEzADDBY5tiGniQdOC4mL2KGG7WkmTZ09t/qwotz4P89C2isFL3lNa7rac9/i6HZwHSejUMZiw8n29dF3aZXzDaDAHCAAImLcyvQdDdruz9S4ktIJZP2SLkd0T5KMazzZZFmK2PBUe8UL2tdp/ue4ao7RBiYq1nCKIQhPCEKixISFITQjCLAVwhCshLCLAJCiaEUrAeWDuUnuV9PCPdoPNdmnhwNAArg1Vqiix1Gcqlso8T5LTT2W0ayVuATQpqCRBybKGYZo0AQxDdO/3LTlVWKFh3/FWJaiuVtC5+0hvDu95XRCwbSG8O73rXQ85jxvun8jwW2sKWVnTo4lwPOdfIq3Yx147zTz0OYx/CvTYnBtqNyuEj1HaDwXDr9HqjJ6p0g8Ccptp2H0VFXDShNyjqtfqekwO2qOJwyoVWoTWXV7nZrjw3HYGLYKlU7rm1SJzsqy0BobljKQ5tpi1yVZgsC55zNqboqVDlHWtguqCpPC8GL2g94PmGtr03gvFaA4E2cQQDfSxXQw+2+rENe8C1sjNQ0NtLbeyEo1mt+gVdmr+281+Kd19EdXFbLyNbne513Cwe4vJpPbJBfE/aPa0LPQe1pLorvcWkSWCZLWtN8xtugxHiVlfth1SN6u6DIimyxILZGUi8ErM3Y2IquJyvAJJl5iATOhv6IlXk9FqOjs+nDWq1C3F/yjLtNhDmggjd4gjieBXf6F7JObrnCAAQztmxd3RI8Vo2X0QY0h1U5z93RnjxK9RSYBoq40nmzSLcZtWCod2ou/By3eiL2pkGplezz6KVITQpCpsMWEITwpCLAVkIQrISkIsAiiaFEhlQamhQBMnYRAEQEUQEwBCrxI3fEK6EmIG75IQGcBYNpC7fFbwsW0vs+PuWmh50ZMb7l/nEwkgawB2qNqC0EGdLi/cjl8e9Y/0abCRB6uewsqGo4j9ouIXQZxIG9jhwhWCoJgkTym6xswRbGQhoB0ubW59g/Dle2pgiX5g4tNpLSd4Dg5uh7DqFW0jRCTNucAgE+0YA5mCY8gfJW5gPImONtYC5w2XIEuOl+RPVPpl0E2Jzye4d6sbseZl5lweCQ2LPZTYYub/Vg+JVTS5mqMmdLrmjUtGmpA1sPVaaNQEAggg6EaFc/9GtJkl0hxcNLS9tQjuzMb4BbcLSDGhomBOvaSfeqpWsaIXNQTBVhymdUs1IshCEUVWMVSEVCgBYQITKFAFcKJkUrAZwE4SpgmAUwQTIAiSt7JVgCWqLHuQBkCybR0HeVqWXaI3R3+5XUvOjPilelIwh4mJE8pEqU6JE7zjM6xY8xy7uzvkdUJmOR1OrdDCb6O08OJOpFyZOi3O5x4OK/hDiifvO1B4TAjd7j70zqR++QSZGnLQfiqalWmHQ4tDjDoJiYEA8uBRGJpDLvMsDlvMAwDfyUGmaIStr9ka20t7NmdH3bZdI/qoyiILHPc4ltwXXiTcDhrE9iysxFBoIlgBsRfgYgz2laKOOpucANSBFjcEFwv5lVOL5GqNRLc/wBFuL81MyZabtBgzed0W0Mkeivp4gEgCTOa8GN0gEHkZPoUtOmBoAO4AK5qqZemviWAqNKAUGqgWmtRFCFAkAhBMgUABAooFAAURQSApRASypKBDhMlBTBMAoP0PcUVOCBmIFZtoez4+4q8KjH+x4hTp+dFOIXspdDl1c9smXtnvGnhKBfV1Ap8LEnsm47Z9Fc1LXJiMuafLUa+p8F0jhRMrzUdlJbhnG4MnxaGn1KsIfPsYYcTJ1HPS0Diqn0QIAouc2GmziCDBBFzw96f6PlcctCYs12a5BbfU25JFyNDHvixwzdDN+8eHam+kOA3qtFpDi0EQRvAZZHA2db4KpuEsC2hTtwcQYuRrPIA6cfPQKbsu5SpAkAkGLG8i2tojxVbsaIluFYXyRXc4SRuhggxfhzWmhgA0g5qriPvPMeIVWHZVkFxpDSQ0E94kre1UTZqgOFGoBRqoNJuQhFBIZEpRKCAIlJTJSgCQogolYDKHJg5Zw5MHpDNAKYFZ86IqIEaQ9Aa6n0VIembUQBmlU4z2D4firCbnvVWLO4fD8VOHmRGsr05dGYGpnVIBJ0AJPcBKraUX3aR2H8F0mefic2j0souAy9aZdlADLzE89ANSrnbfovGXNIcI1aJDjl4nj/VeS/Q+JfSDRTLIcczYDAWkNi51uDIJnTXh2cFsPLTDXUw50NBLmvPsuLrRo2Y7x5KTUUbHCKOthNr0hmLJO655lzjDWgOMWNocLK39Y25stgYeSSXRuDMdWibcly6WxCIhoBuLdYBBABBBeMwMaHkrxsaAJawRMT1ZG9MzmcSTrc8FW1DiWRXI9Fs/FipTa8aOE93Ye0aeC1grn7LpZKYEtNyd0MAuZtlAC3ByyztfQ0wRbKjdUgci03VJpOgoFFJSEQhCUQVEwFQRKUhAARQhFAHGzo50hQlVEy4PR6xUZkMyANQqoiqsuZTOi4WL81ys+0S7qn5PaDSW8bi6djk8pkla+queLobarkSBTImJNuE/e5XVv6arggGkzemNbxrxXTx3RZrnZqb3UzMwBLZOpAkQsh6K1ZBFcSNJDrTrx7VDtKy4nbVPZk9csV8GpfbQwt2hUt9V2jfqdjbXvcAd6c42rb6mYJiX1SZAv8Aa5Baj0Wrf4zLaWda4NrWuAU36sV/8ZvO2fXn6p9rW5sl3fZvKP8AuYqu16gbvUaeW53s5vJaTd3MkKUto1b5Rh2zHBngYJPM3710P1VqnWvrrZ596xU+ilYRY2j7TOYP3jbdA7gLaqmpVrLddk33CK8EYX6P7gp7RrklvXMYGugwGgDiTZttVnxOIdfPiHOtYNfILpjLE24GY5ro/qg4WbJhxaCXMG6LtdHKXOka2FluwvRkNaw5Bn63elwMUpJjWCNDAvdQ9pJtNEljsPT1hFfJJf8AS3oo0MoZnObL3j7TeIAYO86x2rrsxzCRD6dzA3m3NrC/aPMLj4PY9QFocwBocHO3m3LGEN0PEuPrPbTg+j1XO09WBDmyS+mRAcSN2TYA6XJM+Nkak1FeE5GIca1WU3LeezfiGtIDnMaToC4AnunXUealLEtcMzXMcObSCPMLjdI9j1KzhkDSCzIS4gZDmzSZubWtJ18a9m7He2nD6dEnPUcGvMneo9XYssZNjM7pKtzyz5baczLkjkzX15Habj6ZiH0yXWaA9hnug3Vq8ngOj9ZtWm9zQAHtcd6mSAwgmQOfDL6L1kp0pylfMrEasIxayu5HBCEZSlytKyQopPzZRIDlGmlNNasqnVosO5jNJVli6JohVuwyWULnPcYSly6BwcpHYAqOUlcw9dCtZi28bI1MCVUcKmosMyNIqt5jzRDhzHoshwJ5JTs88k8rFmRuTW5rA3Z57VYNmlFmLOa845jzCnXN5jzCpZskq5uyU8rFnJ9Lbz/FM3GA6Aq1mzGrSzCgKWUWcrpCdVpaIUDEZTsRuMgSjKCiSJCCKBKABmQQlQnwQAZ+ZRST8/IUQMpHz5oqKJiBGvim/p66qKIAfKmKiiAK6jRfuQDBe3YoopIixm0wOARDBPioomIJai9o+exRRAAA93qmGnioogQT8PVQfH0UUSGQm3kUwGvegogBwEHBRRRJiT8+Kh+CiiAQToleoogBoUUUQM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mages5XMV6R4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895600"/>
            <a:ext cx="2152650" cy="21240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280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Readiness notes</vt:lpstr>
      <vt:lpstr>Baby Information</vt:lpstr>
      <vt:lpstr>Caring for Baby</vt:lpstr>
      <vt:lpstr>Things that can happen to baby</vt:lpstr>
      <vt:lpstr>Safety Reminders</vt:lpstr>
      <vt:lpstr>Safety Reminders</vt:lpstr>
      <vt:lpstr>Care and Maintenance</vt:lpstr>
      <vt:lpstr>Slide 8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Readiness notes</dc:title>
  <dc:creator>ESDNL</dc:creator>
  <cp:lastModifiedBy>ESDNL</cp:lastModifiedBy>
  <cp:revision>6</cp:revision>
  <dcterms:created xsi:type="dcterms:W3CDTF">2014-02-10T15:12:52Z</dcterms:created>
  <dcterms:modified xsi:type="dcterms:W3CDTF">2014-02-10T16:32:14Z</dcterms:modified>
</cp:coreProperties>
</file>