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9F6961-14C9-4CED-A671-1FDB904C040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Taking Care of Baby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365104"/>
            <a:ext cx="1145550" cy="276008"/>
          </a:xfrm>
        </p:spPr>
        <p:txBody>
          <a:bodyPr>
            <a:normAutofit fontScale="92500" lnSpcReduction="10000"/>
          </a:bodyPr>
          <a:lstStyle/>
          <a:p>
            <a:endParaRPr lang="en-CA" dirty="0"/>
          </a:p>
        </p:txBody>
      </p:sp>
      <p:pic>
        <p:nvPicPr>
          <p:cNvPr id="4" name="Picture 3" descr="blooming-bath-baby-bath-turqouise-in-sink-baby-close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897560"/>
            <a:ext cx="3960440" cy="396044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Careful!!!!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infant can drown in 1-2 inches of water!!!</a:t>
            </a:r>
          </a:p>
          <a:p>
            <a:r>
              <a:rPr lang="en-CA" dirty="0" smtClean="0"/>
              <a:t>Just enough to cover its nose and mouth</a:t>
            </a:r>
            <a:endParaRPr lang="en-CA" dirty="0"/>
          </a:p>
        </p:txBody>
      </p:sp>
      <p:pic>
        <p:nvPicPr>
          <p:cNvPr id="4" name="Picture 3" descr="IMG_32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582898"/>
            <a:ext cx="7812360" cy="4275102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Changing Baby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 infant in a safe place where the infant cannot roll away</a:t>
            </a:r>
          </a:p>
          <a:p>
            <a:r>
              <a:rPr lang="en-CA" dirty="0" smtClean="0"/>
              <a:t>If using a change table, make sure it has a belt or rails.</a:t>
            </a:r>
          </a:p>
          <a:p>
            <a:r>
              <a:rPr lang="en-CA" dirty="0" smtClean="0"/>
              <a:t>On the floor on a change mat is the safest</a:t>
            </a:r>
          </a:p>
          <a:p>
            <a:endParaRPr lang="en-CA" dirty="0" smtClean="0"/>
          </a:p>
        </p:txBody>
      </p:sp>
      <p:pic>
        <p:nvPicPr>
          <p:cNvPr id="4" name="Picture 3" descr="stock-illustration-9150817-changing-the-bab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926360"/>
            <a:ext cx="4392488" cy="293164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Changing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Disposable diapers are used most often</a:t>
            </a:r>
          </a:p>
          <a:p>
            <a:r>
              <a:rPr lang="en-CA" dirty="0" smtClean="0"/>
              <a:t>Keep diapers, wipes and cream within reaching distance</a:t>
            </a:r>
          </a:p>
          <a:p>
            <a:endParaRPr lang="en-CA" dirty="0"/>
          </a:p>
        </p:txBody>
      </p:sp>
      <p:pic>
        <p:nvPicPr>
          <p:cNvPr id="4" name="Picture 3" descr="9013377-items-for-a-new-baby-diapers-powder-receiving-blanket-rubber-duck-illustration-isolated-on-wh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212976"/>
            <a:ext cx="6372200" cy="379475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en-CA" dirty="0" smtClean="0"/>
              <a:t>Discussion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How often do you think an infants diaper needs to be changed per day?</a:t>
            </a:r>
          </a:p>
          <a:p>
            <a:r>
              <a:rPr lang="en-CA" dirty="0" smtClean="0"/>
              <a:t>2.	Does the number of changes vary from a new born to a one-year-old? Why?</a:t>
            </a:r>
          </a:p>
          <a:p>
            <a:r>
              <a:rPr lang="en-CA" dirty="0" smtClean="0"/>
              <a:t>3.	Describe some characteristics of easy to use infant clothing.</a:t>
            </a:r>
          </a:p>
          <a:p>
            <a:r>
              <a:rPr lang="en-CA" dirty="0" smtClean="0"/>
              <a:t>4.	What type of infant clothing must be flame retardant?</a:t>
            </a:r>
          </a:p>
          <a:p>
            <a:endParaRPr lang="en-CA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Bathing an infant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flipV="1">
            <a:off x="5148064" y="4641112"/>
            <a:ext cx="1296144" cy="228048"/>
          </a:xfrm>
        </p:spPr>
        <p:txBody>
          <a:bodyPr>
            <a:normAutofit fontScale="77500" lnSpcReduction="20000"/>
          </a:bodyPr>
          <a:lstStyle/>
          <a:p>
            <a:endParaRPr lang="en-CA" dirty="0"/>
          </a:p>
        </p:txBody>
      </p:sp>
      <p:pic>
        <p:nvPicPr>
          <p:cNvPr id="5" name="Picture 4" descr="imagesCA2WMM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7737" y="3573016"/>
            <a:ext cx="3420607" cy="3096344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Points to remember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sz="3200" dirty="0" smtClean="0"/>
              <a:t>1.Never leave an infant alone in a bathtub!!</a:t>
            </a:r>
          </a:p>
          <a:p>
            <a:pPr>
              <a:buNone/>
            </a:pPr>
            <a:r>
              <a:rPr lang="en-CA" sz="3200" dirty="0" smtClean="0"/>
              <a:t>2. Always bath infant in a warm comfortable environment, free from drafts</a:t>
            </a:r>
          </a:p>
          <a:p>
            <a:pPr>
              <a:buNone/>
            </a:pPr>
            <a:r>
              <a:rPr lang="en-CA" sz="3200" dirty="0" smtClean="0"/>
              <a:t>3. Keep all supplies within reach</a:t>
            </a:r>
          </a:p>
          <a:p>
            <a:pPr>
              <a:buNone/>
            </a:pPr>
            <a:r>
              <a:rPr lang="en-CA" sz="3200" dirty="0" smtClean="0"/>
              <a:t>4. Bathe an infant every two-three days</a:t>
            </a:r>
          </a:p>
          <a:p>
            <a:pPr>
              <a:buNone/>
            </a:pPr>
            <a:r>
              <a:rPr lang="en-CA" sz="3200" dirty="0" smtClean="0"/>
              <a:t>5. Wash your hands before bathing baby</a:t>
            </a:r>
          </a:p>
          <a:p>
            <a:pPr>
              <a:buNone/>
            </a:pPr>
            <a:r>
              <a:rPr lang="en-CA" sz="3200" dirty="0" smtClean="0"/>
              <a:t>6. Use this time to communicate with baby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Sponge bath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Should be given until the umbilical cord drops off, then you can use a tub.</a:t>
            </a:r>
          </a:p>
          <a:p>
            <a:r>
              <a:rPr lang="en-CA" dirty="0" smtClean="0"/>
              <a:t>You need: </a:t>
            </a:r>
          </a:p>
          <a:p>
            <a:pPr lvl="6"/>
            <a:r>
              <a:rPr lang="en-CA" dirty="0" smtClean="0"/>
              <a:t>Two large bath towels</a:t>
            </a:r>
          </a:p>
          <a:p>
            <a:pPr lvl="6"/>
            <a:r>
              <a:rPr lang="en-CA" dirty="0" smtClean="0"/>
              <a:t>Cotton balls</a:t>
            </a:r>
          </a:p>
          <a:p>
            <a:pPr lvl="6"/>
            <a:r>
              <a:rPr lang="en-CA" dirty="0" smtClean="0"/>
              <a:t>Soft wash clothes</a:t>
            </a:r>
          </a:p>
          <a:p>
            <a:pPr lvl="6"/>
            <a:r>
              <a:rPr lang="en-CA" dirty="0" smtClean="0"/>
              <a:t>Infant shampoo and soap</a:t>
            </a:r>
          </a:p>
          <a:p>
            <a:pPr lvl="6"/>
            <a:endParaRPr lang="en-CA" dirty="0" smtClean="0"/>
          </a:p>
          <a:p>
            <a:pPr lvl="6"/>
            <a:endParaRPr lang="en-CA" dirty="0" smtClean="0"/>
          </a:p>
          <a:p>
            <a:pPr lvl="6"/>
            <a:endParaRPr lang="en-CA" dirty="0"/>
          </a:p>
        </p:txBody>
      </p:sp>
      <p:pic>
        <p:nvPicPr>
          <p:cNvPr id="4" name="Picture 3" descr="197559_10151090127798021_15070446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284984"/>
            <a:ext cx="3304406" cy="3304406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Tub bath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Once the area around the navel is dry and healed an infant is ready for a tub bath</a:t>
            </a:r>
          </a:p>
          <a:p>
            <a:r>
              <a:rPr lang="en-CA" dirty="0" smtClean="0"/>
              <a:t>You can use *kitchen sink *basin or * infant tub</a:t>
            </a:r>
          </a:p>
          <a:p>
            <a:r>
              <a:rPr lang="en-CA" dirty="0" smtClean="0"/>
              <a:t>2-3 inches of water is all that is necessary!!!!!</a:t>
            </a:r>
          </a:p>
          <a:p>
            <a:r>
              <a:rPr lang="en-CA" dirty="0" smtClean="0"/>
              <a:t>Not too hot!!  Test it with your elbow.</a:t>
            </a:r>
            <a:endParaRPr lang="en-CA" dirty="0"/>
          </a:p>
        </p:txBody>
      </p:sp>
      <p:pic>
        <p:nvPicPr>
          <p:cNvPr id="4" name="Picture 3" descr="imagesCAKA0X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581129"/>
            <a:ext cx="2664296" cy="2276872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	when can an infant be bathed in a tub?</a:t>
            </a:r>
          </a:p>
          <a:p>
            <a:r>
              <a:rPr lang="en-CA" dirty="0" smtClean="0"/>
              <a:t>2.	how many inches of water should be used?</a:t>
            </a:r>
          </a:p>
          <a:p>
            <a:r>
              <a:rPr lang="en-CA" dirty="0" smtClean="0"/>
              <a:t>3.	how often should you bath on infant?</a:t>
            </a:r>
          </a:p>
          <a:p>
            <a:r>
              <a:rPr lang="en-CA" dirty="0" smtClean="0"/>
              <a:t>4. Which body part should be cleaned first? Last?</a:t>
            </a:r>
          </a:p>
          <a:p>
            <a:r>
              <a:rPr lang="en-CA" dirty="0" smtClean="0"/>
              <a:t>5. How can a tub be made non slippery?</a:t>
            </a:r>
          </a:p>
          <a:p>
            <a:endParaRPr lang="en-CA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252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Taking Care of Baby</vt:lpstr>
      <vt:lpstr>Changing Baby</vt:lpstr>
      <vt:lpstr>Changing con’t</vt:lpstr>
      <vt:lpstr>Discussion questions</vt:lpstr>
      <vt:lpstr>Bathing an infant</vt:lpstr>
      <vt:lpstr>Points to remember </vt:lpstr>
      <vt:lpstr>Sponge bath</vt:lpstr>
      <vt:lpstr>Tub bath</vt:lpstr>
      <vt:lpstr>Questions</vt:lpstr>
      <vt:lpstr>Careful!!!!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Care of Baby</dc:title>
  <dc:creator>Diane Dale</dc:creator>
  <cp:lastModifiedBy>Diane Dale</cp:lastModifiedBy>
  <cp:revision>8</cp:revision>
  <dcterms:created xsi:type="dcterms:W3CDTF">2013-03-17T20:07:27Z</dcterms:created>
  <dcterms:modified xsi:type="dcterms:W3CDTF">2013-03-17T20:58:42Z</dcterms:modified>
</cp:coreProperties>
</file>