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8D2899-6A00-40C2-B445-611EC65D891A}" type="datetimeFigureOut">
              <a:rPr lang="en-CA" smtClean="0"/>
              <a:pPr/>
              <a:t>28/11/2012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7F015C-AFA6-46F1-986B-C496486D761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Boreal Shield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atlas.nrcan.gc.ca/site/english/learningresources/theme_modules/borealforest/mosa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In Newfoundland and Labrador, fishing formed the basis of the economy. </a:t>
            </a:r>
          </a:p>
          <a:p>
            <a:r>
              <a:rPr lang="en-CA" dirty="0" smtClean="0"/>
              <a:t>However, recent overfishing has led to the collapse of major fish stocks, which have impaired many coastal fishing communities. </a:t>
            </a:r>
            <a:endParaRPr lang="en-CA" dirty="0"/>
          </a:p>
        </p:txBody>
      </p:sp>
      <p:pic>
        <p:nvPicPr>
          <p:cNvPr id="4098" name="Picture 2" descr="http://img4-2.coastalliving.timeinc.net/i/2003/05/newfoundland-harbor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09634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Logging, mining, the building of oil and gas pipelines, and hydroelectric development all threaten the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Forestry industry</a:t>
            </a:r>
          </a:p>
          <a:p>
            <a:pPr lvl="1"/>
            <a:r>
              <a:rPr lang="en-CA" dirty="0" smtClean="0"/>
              <a:t>Clear-cutting methods leave few trees behind in logging areas</a:t>
            </a:r>
          </a:p>
          <a:p>
            <a:pPr lvl="1"/>
            <a:r>
              <a:rPr lang="en-CA" dirty="0" smtClean="0"/>
              <a:t>Only a few tree species are being replanted. </a:t>
            </a:r>
            <a:endParaRPr lang="en-CA" dirty="0"/>
          </a:p>
        </p:txBody>
      </p:sp>
      <p:pic>
        <p:nvPicPr>
          <p:cNvPr id="3074" name="Picture 2" descr="http://www.digitalapoptosis.com/archives/quebec/ClearCutt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97152"/>
            <a:ext cx="628196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196752"/>
            <a:ext cx="4546848" cy="49971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Roads</a:t>
            </a:r>
          </a:p>
          <a:p>
            <a:pPr lvl="1"/>
            <a:r>
              <a:rPr lang="en-CA" dirty="0" smtClean="0"/>
              <a:t>Road building through the </a:t>
            </a:r>
            <a:r>
              <a:rPr lang="en-CA" dirty="0" err="1" smtClean="0"/>
              <a:t>ecozone</a:t>
            </a:r>
            <a:r>
              <a:rPr lang="en-CA" dirty="0" smtClean="0"/>
              <a:t> force sediment buildup in streams and rivers</a:t>
            </a:r>
          </a:p>
          <a:p>
            <a:pPr lvl="1"/>
            <a:r>
              <a:rPr lang="en-CA" dirty="0" smtClean="0"/>
              <a:t>Road separate animal habitats, leaving them vulnerable</a:t>
            </a:r>
          </a:p>
          <a:p>
            <a:pPr lvl="1"/>
            <a:r>
              <a:rPr lang="en-CA" dirty="0" smtClean="0"/>
              <a:t>Road access brings more motorized vehicles into an area leading to more pollution, risk of fire and an overall negative impact on the wildlife. </a:t>
            </a:r>
            <a:endParaRPr lang="en-CA" dirty="0"/>
          </a:p>
        </p:txBody>
      </p:sp>
      <p:pic>
        <p:nvPicPr>
          <p:cNvPr id="2050" name="Picture 2" descr="http://img35.imageshack.us/img35/978/102609giantmoose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00400" cy="3857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Activate your Learning!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 121</a:t>
            </a:r>
          </a:p>
          <a:p>
            <a:r>
              <a:rPr lang="en-CA" dirty="0" smtClean="0"/>
              <a:t># 1, 2 &amp; 4</a:t>
            </a:r>
            <a:endParaRPr lang="en-CA" dirty="0"/>
          </a:p>
        </p:txBody>
      </p:sp>
      <p:pic>
        <p:nvPicPr>
          <p:cNvPr id="1026" name="Picture 2" descr="http://4.bp.blogspot.com/-nKuV6bcVeoI/TaBXQo0dN2I/AAAAAAAAA9k/-27oBogMw1E/s1600/thinking+web+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Glossary Terms!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Muskeg</a:t>
            </a:r>
          </a:p>
          <a:p>
            <a:r>
              <a:rPr lang="en-CA" dirty="0" smtClean="0"/>
              <a:t>Taiga</a:t>
            </a:r>
          </a:p>
          <a:p>
            <a:r>
              <a:rPr lang="en-CA" dirty="0" smtClean="0"/>
              <a:t>Timberland</a:t>
            </a:r>
            <a:endParaRPr lang="en-CA" dirty="0"/>
          </a:p>
        </p:txBody>
      </p:sp>
      <p:pic>
        <p:nvPicPr>
          <p:cNvPr id="12290" name="Picture 2" descr="http://www.pc.gc.ca/apprendre-learn/prof/itm2-crp-trc/images/07borealshield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Boreal Shield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882808"/>
            <a:ext cx="4618856" cy="457200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The Boreal Shield is a combination of two important natural features:</a:t>
            </a:r>
          </a:p>
          <a:p>
            <a:pPr lvl="1"/>
            <a:r>
              <a:rPr lang="en-CA" dirty="0" smtClean="0"/>
              <a:t>The rocky Canadian Shield</a:t>
            </a:r>
          </a:p>
          <a:p>
            <a:pPr lvl="1"/>
            <a:r>
              <a:rPr lang="en-CA" dirty="0" smtClean="0"/>
              <a:t>The coniferous northern forest</a:t>
            </a:r>
          </a:p>
          <a:p>
            <a:endParaRPr lang="en-CA" dirty="0"/>
          </a:p>
          <a:p>
            <a:r>
              <a:rPr lang="en-CA" dirty="0" smtClean="0"/>
              <a:t>The Boreal Shield is a huge </a:t>
            </a:r>
            <a:r>
              <a:rPr lang="en-CA" dirty="0" err="1" smtClean="0"/>
              <a:t>ecozone</a:t>
            </a:r>
            <a:r>
              <a:rPr lang="en-CA" dirty="0" smtClean="0"/>
              <a:t>, in some places stretching over 1000 kilometres wide. </a:t>
            </a:r>
          </a:p>
          <a:p>
            <a:endParaRPr lang="en-CA" dirty="0"/>
          </a:p>
          <a:p>
            <a:r>
              <a:rPr lang="en-CA" dirty="0" smtClean="0"/>
              <a:t>It as been called the Amazon of the North</a:t>
            </a:r>
          </a:p>
        </p:txBody>
      </p:sp>
      <p:pic>
        <p:nvPicPr>
          <p:cNvPr id="11266" name="Picture 2" descr="http://www.wreaf.org/images/boreal_forest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1"/>
            <a:ext cx="3888432" cy="435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3456384"/>
          </a:xfrm>
        </p:spPr>
        <p:txBody>
          <a:bodyPr>
            <a:normAutofit/>
          </a:bodyPr>
          <a:lstStyle/>
          <a:p>
            <a:r>
              <a:rPr lang="en-CA" dirty="0" smtClean="0"/>
              <a:t>The Boreal Shield has a very distinct look. This is due mostly to glaciers that scraped the land and exposed the granite bedrock, leaving behind thin soils and many depressions. </a:t>
            </a:r>
          </a:p>
          <a:p>
            <a:r>
              <a:rPr lang="en-CA" dirty="0" smtClean="0"/>
              <a:t>These depression fill with water creating bogs, swamps and lakes. </a:t>
            </a:r>
          </a:p>
          <a:p>
            <a:endParaRPr lang="en-CA" dirty="0"/>
          </a:p>
        </p:txBody>
      </p:sp>
      <p:pic>
        <p:nvPicPr>
          <p:cNvPr id="10242" name="Picture 2" descr="http://upload.wikimedia.org/wikipedia/en/thumb/5/5b/Flin_Flon_Wilderness_and_Outcrop.jpg/1000px-Flin_Flon_Wilderness_and_Out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7152"/>
            <a:ext cx="7940824" cy="190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Vegetation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natural vegetation of the Boreal Shield is well adapted to cold winters and short, hot summers and just enough precipitation to support a dense forest. </a:t>
            </a:r>
            <a:endParaRPr lang="en-CA" dirty="0"/>
          </a:p>
        </p:txBody>
      </p:sp>
      <p:pic>
        <p:nvPicPr>
          <p:cNvPr id="9218" name="Picture 2" descr="http://www.thecanadianencyclopedia.com/media/quetico-provincial-park-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8100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Natural Vegetation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Black Spruce and balsam fir are used in high quantity for the pulp and paper mills.</a:t>
            </a:r>
          </a:p>
          <a:p>
            <a:r>
              <a:rPr lang="en-CA" dirty="0" smtClean="0"/>
              <a:t>Hardy deciduous trees like birch and poplar are found on the southern edges of the region.</a:t>
            </a:r>
          </a:p>
          <a:p>
            <a:r>
              <a:rPr lang="en-CA" dirty="0" smtClean="0"/>
              <a:t>Lichens and shrubs are also found in this area. </a:t>
            </a:r>
            <a:endParaRPr lang="en-CA" dirty="0"/>
          </a:p>
        </p:txBody>
      </p:sp>
      <p:pic>
        <p:nvPicPr>
          <p:cNvPr id="8194" name="Picture 2" descr="http://www.rook.org/earl/bwca/nature/trees/picea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148211" cy="4774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230 different birds live in the Boreal Shield</a:t>
            </a:r>
          </a:p>
          <a:p>
            <a:r>
              <a:rPr lang="en-CA" dirty="0" smtClean="0"/>
              <a:t>Aquatic animals</a:t>
            </a:r>
          </a:p>
          <a:p>
            <a:pPr lvl="1"/>
            <a:r>
              <a:rPr lang="en-CA" dirty="0" smtClean="0"/>
              <a:t>Seals, whales, pike, trout and pickerel</a:t>
            </a:r>
          </a:p>
          <a:p>
            <a:r>
              <a:rPr lang="en-CA" dirty="0" smtClean="0"/>
              <a:t>Smaller animals</a:t>
            </a:r>
          </a:p>
          <a:p>
            <a:pPr lvl="1"/>
            <a:r>
              <a:rPr lang="en-CA" dirty="0" smtClean="0"/>
              <a:t>Beaver, fox, marten, otter</a:t>
            </a:r>
          </a:p>
          <a:p>
            <a:r>
              <a:rPr lang="en-CA" dirty="0" smtClean="0"/>
              <a:t>Large animals</a:t>
            </a:r>
          </a:p>
          <a:p>
            <a:pPr lvl="1"/>
            <a:r>
              <a:rPr lang="en-CA" dirty="0" smtClean="0"/>
              <a:t>Black bear, lynx, coyote, moose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7170" name="Picture 2" descr="http://www.cbc.ca/gfx/images/news/photos/2011/03/23/ns-li-grey-s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1642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About 4 million people live in the Boreal Shield</a:t>
            </a:r>
          </a:p>
          <a:p>
            <a:r>
              <a:rPr lang="en-CA" dirty="0" smtClean="0"/>
              <a:t>Mines and mills are major resources in this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Remote hunting and fishing lodges create a prosperous tourism industry.  </a:t>
            </a:r>
            <a:endParaRPr lang="en-CA" dirty="0"/>
          </a:p>
        </p:txBody>
      </p:sp>
      <p:pic>
        <p:nvPicPr>
          <p:cNvPr id="6146" name="Picture 2" descr="http://www.solarnavigator.net/geography/geography_images/canada_oil_sands_open_pit_mining_suncor_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50198" cy="374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Many Aboriginal peoples live in the Boreal Shield</a:t>
            </a:r>
          </a:p>
          <a:p>
            <a:r>
              <a:rPr lang="en-CA" dirty="0" smtClean="0"/>
              <a:t>Some maintain their traditions of hunting and fishing while others work in resources, businesses, construction or tourism. </a:t>
            </a:r>
            <a:endParaRPr lang="en-CA" dirty="0"/>
          </a:p>
        </p:txBody>
      </p:sp>
      <p:pic>
        <p:nvPicPr>
          <p:cNvPr id="5122" name="Picture 2" descr="http://atlas.nrcan.gc.ca/site/english/learningresources/theme_modules/borealforest/ca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</TotalTime>
  <Words>416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The Boreal Shield</vt:lpstr>
      <vt:lpstr>Glossary Terms!</vt:lpstr>
      <vt:lpstr>The Boreal Shield</vt:lpstr>
      <vt:lpstr>Landscape </vt:lpstr>
      <vt:lpstr>Natural Vegetation </vt:lpstr>
      <vt:lpstr>Natural Vegetation</vt:lpstr>
      <vt:lpstr>Wildlife</vt:lpstr>
      <vt:lpstr>People</vt:lpstr>
      <vt:lpstr>People</vt:lpstr>
      <vt:lpstr>People</vt:lpstr>
      <vt:lpstr>Threats</vt:lpstr>
      <vt:lpstr>Threats</vt:lpstr>
      <vt:lpstr>Activate your Learning!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Boreal Shield</dc:title>
  <dc:creator>Lorne</dc:creator>
  <cp:lastModifiedBy>ESDNL</cp:lastModifiedBy>
  <cp:revision>14</cp:revision>
  <dcterms:created xsi:type="dcterms:W3CDTF">2012-11-20T02:05:41Z</dcterms:created>
  <dcterms:modified xsi:type="dcterms:W3CDTF">2012-11-28T12:22:36Z</dcterms:modified>
</cp:coreProperties>
</file>