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4F7CC5-BA2E-4AAB-A602-226E3B8CD29C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506389-59E8-4A4C-A4A2-A63589ABA4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A936F-7413-493A-87D5-CB66493E9C70}" type="datetimeFigureOut">
              <a:rPr lang="en-US" smtClean="0"/>
              <a:pPr/>
              <a:t>5/15/2013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F2B92-8281-40BE-B037-AF3B44F2F9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canada's+wetlands&amp;source=images&amp;cd=&amp;cad=rja&amp;docid=lwp_5Q5QbdiKZM&amp;tbnid=Itjy4shQvqKnyM:&amp;ved=0CAUQjRw&amp;url=http://nature.ca/explore/di-ef/wtld_e.cfm&amp;ei=MyuSUYnsN-m3yQGm3ICYAg&amp;bvm=bv.46471029,d.aWc&amp;psig=AFQjCNHComXjcPUVGYylzB9-xfBLDF_YkA&amp;ust=136862020635685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a/url?sa=i&amp;rct=j&amp;q=drinking+water&amp;source=images&amp;cd=&amp;cad=rja&amp;docid=-Qds8s6dLaJ3yM&amp;tbnid=YYhpAh_mJ-gxhM:&amp;ved=0CAUQjRw&amp;url=http://www.york.ca/Services/Environmental+Services/Water/Water+Protection+Home.htm&amp;ei=x16SUcGCPajxyAHP1YCgAg&amp;bvm=bv.46471029,d.aWc&amp;psig=AFQjCNGmpd8NRQJpZA5ZXMsSsIVQzqV28A&amp;ust=136863334127298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a/url?sa=i&amp;rct=j&amp;q=e.+coli+walkerton&amp;source=images&amp;cd=&amp;cad=rja&amp;docid=cb7h4C5uWAnnOM&amp;tbnid=2ZeJdaUQuHNMgM:&amp;ved=0CAUQjRw&amp;url=http://deskofbrian.com/2010/11/canadian-study-links-e-coli-to-several-long-term-health-issues/&amp;ei=-mOSUdSCKYTuyAHC4ICACQ&amp;bvm=bv.46471029,d.aWc&amp;psig=AFQjCNFAp_VcoI37vs05QeftuOxDUt39fw&amp;ust=136863467496391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essence of Life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Comforts of Home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296</a:t>
            </a:r>
          </a:p>
          <a:p>
            <a:r>
              <a:rPr lang="en-US" dirty="0" smtClean="0"/>
              <a:t>Is water more than a natural resource?</a:t>
            </a:r>
          </a:p>
          <a:p>
            <a:endParaRPr lang="en-US" dirty="0" smtClean="0"/>
          </a:p>
          <a:p>
            <a:r>
              <a:rPr lang="en-US" dirty="0" smtClean="0"/>
              <a:t>Ethics of water ethics are a set of principles , or your beliefs about what is right or wrong.</a:t>
            </a:r>
          </a:p>
          <a:p>
            <a:r>
              <a:rPr lang="en-US" dirty="0" smtClean="0"/>
              <a:t>Can anyone really own water?</a:t>
            </a:r>
          </a:p>
          <a:p>
            <a:r>
              <a:rPr lang="en-US" dirty="0" smtClean="0"/>
              <a:t>Should it be sold ?</a:t>
            </a:r>
          </a:p>
          <a:p>
            <a:r>
              <a:rPr lang="en-US" dirty="0" smtClean="0"/>
              <a:t>Or is it a right?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 about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pg 298-299</a:t>
            </a:r>
          </a:p>
          <a:p>
            <a:r>
              <a:rPr lang="en-US" dirty="0" smtClean="0"/>
              <a:t>Canada has 20% of the worlds fresh water</a:t>
            </a:r>
          </a:p>
          <a:p>
            <a:r>
              <a:rPr lang="en-US" dirty="0" smtClean="0"/>
              <a:t>We have 25% of the worlds wetlands- marsh, swamp, or fen(low land covered with shallow water)</a:t>
            </a:r>
          </a:p>
          <a:p>
            <a:endParaRPr lang="en-US" dirty="0"/>
          </a:p>
        </p:txBody>
      </p:sp>
      <p:pic>
        <p:nvPicPr>
          <p:cNvPr id="1026" name="Picture 2" descr="http://nature.ca/explore/di-ef/images/21a_wetland2_725669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10000"/>
            <a:ext cx="4286250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Protecting our Water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Safe drinking water in Canada</a:t>
            </a:r>
          </a:p>
          <a:p>
            <a:r>
              <a:rPr lang="en-US" dirty="0" smtClean="0"/>
              <a:t> Some sources have unacceptable levels of disease-causing bacteria, viruses, or chemical contaminants</a:t>
            </a:r>
          </a:p>
          <a:p>
            <a:r>
              <a:rPr lang="en-US" dirty="0" smtClean="0"/>
              <a:t>Reasons why:   1. logging or mining  operations</a:t>
            </a:r>
          </a:p>
          <a:p>
            <a:pPr lvl="8"/>
            <a:r>
              <a:rPr lang="en-US" sz="2000" dirty="0" smtClean="0"/>
              <a:t>2.	maintaining water pipe sand storage tanks</a:t>
            </a:r>
          </a:p>
          <a:p>
            <a:pPr lvl="8"/>
            <a:r>
              <a:rPr lang="en-US" sz="2000" dirty="0" smtClean="0"/>
              <a:t>3. lack of financial resources to build and monitor water treatment systems</a:t>
            </a:r>
            <a:endParaRPr lang="en-US" sz="2000" dirty="0"/>
          </a:p>
        </p:txBody>
      </p:sp>
      <p:pic>
        <p:nvPicPr>
          <p:cNvPr id="16388" name="Picture 4" descr="http://www.york.ca/NR/rdonlyres/o2ws4rppq72x6iyfkwat5oik7k4v6wyu6urhn4tsfghi3svkkts6wfnjcibdxo3fghe2cexsytxfghopu352gzm6jf/Protecting-drinking-water-header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724400"/>
            <a:ext cx="6791325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Coli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crisis in Walkerton, Ontario</a:t>
            </a:r>
          </a:p>
          <a:p>
            <a:r>
              <a:rPr lang="en-US" dirty="0" smtClean="0"/>
              <a:t>Killed 7 and made 2300 ill.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Nl</a:t>
            </a:r>
            <a:r>
              <a:rPr lang="en-US" dirty="0" smtClean="0"/>
              <a:t> over 150 communities can be under a boil order  at any given time</a:t>
            </a:r>
            <a:endParaRPr lang="en-US" dirty="0"/>
          </a:p>
        </p:txBody>
      </p:sp>
      <p:pic>
        <p:nvPicPr>
          <p:cNvPr id="17410" name="Picture 2" descr="http://deskofbrian.com/wp-content/uploads/titlepho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05200"/>
            <a:ext cx="381000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</TotalTime>
  <Words>157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Water</vt:lpstr>
      <vt:lpstr>The Comforts of Home </vt:lpstr>
      <vt:lpstr>Views about Water</vt:lpstr>
      <vt:lpstr>Protecting our Water Resources</vt:lpstr>
      <vt:lpstr>E. Coli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ESDNL</dc:creator>
  <cp:lastModifiedBy>ESDNL</cp:lastModifiedBy>
  <cp:revision>7</cp:revision>
  <dcterms:created xsi:type="dcterms:W3CDTF">2013-05-14T12:07:40Z</dcterms:created>
  <dcterms:modified xsi:type="dcterms:W3CDTF">2013-05-15T13:42:06Z</dcterms:modified>
</cp:coreProperties>
</file>